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4"/>
    <p:sldMasterId id="2147483701" r:id="rId5"/>
    <p:sldMasterId id="2147483713" r:id="rId6"/>
    <p:sldMasterId id="2147483648" r:id="rId7"/>
  </p:sldMasterIdLst>
  <p:notesMasterIdLst>
    <p:notesMasterId r:id="rId39"/>
  </p:notesMasterIdLst>
  <p:sldIdLst>
    <p:sldId id="281" r:id="rId8"/>
    <p:sldId id="300" r:id="rId9"/>
    <p:sldId id="301" r:id="rId10"/>
    <p:sldId id="597" r:id="rId11"/>
    <p:sldId id="327" r:id="rId12"/>
    <p:sldId id="603" r:id="rId13"/>
    <p:sldId id="617" r:id="rId14"/>
    <p:sldId id="616" r:id="rId15"/>
    <p:sldId id="613" r:id="rId16"/>
    <p:sldId id="614" r:id="rId17"/>
    <p:sldId id="612" r:id="rId18"/>
    <p:sldId id="611" r:id="rId19"/>
    <p:sldId id="610" r:id="rId20"/>
    <p:sldId id="606" r:id="rId21"/>
    <p:sldId id="608" r:id="rId22"/>
    <p:sldId id="609" r:id="rId23"/>
    <p:sldId id="604" r:id="rId24"/>
    <p:sldId id="602" r:id="rId25"/>
    <p:sldId id="592" r:id="rId26"/>
    <p:sldId id="618" r:id="rId27"/>
    <p:sldId id="621" r:id="rId28"/>
    <p:sldId id="620" r:id="rId29"/>
    <p:sldId id="623" r:id="rId30"/>
    <p:sldId id="619" r:id="rId31"/>
    <p:sldId id="605" r:id="rId32"/>
    <p:sldId id="624" r:id="rId33"/>
    <p:sldId id="622" r:id="rId34"/>
    <p:sldId id="337" r:id="rId35"/>
    <p:sldId id="338" r:id="rId36"/>
    <p:sldId id="303" r:id="rId37"/>
    <p:sldId id="304" r:id="rId38"/>
  </p:sldIdLst>
  <p:sldSz cx="12192000" cy="6858000"/>
  <p:notesSz cx="6797675" cy="98726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DEEF"/>
    <a:srgbClr val="EAEF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BEB05E-B537-42C6-8E86-127E89E67C27}" v="10" dt="2023-09-05T12:59:02.106"/>
    <p1510:client id="{14DF2256-545A-4B6E-A1CA-E9C84D69F89D}" v="28" dt="2023-09-05T10:02:52.087"/>
    <p1510:client id="{3E1DDDAB-CBEF-4303-AC95-2EF6B9F0E3B9}" v="479" dt="2023-09-04T10:47:31.706"/>
    <p1510:client id="{4F90ABE6-7FCE-4361-8BE7-900D386B6F29}" v="12" dt="2023-09-05T09:58:11.502"/>
    <p1510:client id="{59ACB9B4-C24C-4DB2-B54F-6D343270504D}" v="49" dt="2023-09-04T12:00:37.946"/>
    <p1510:client id="{5F89D8D8-E671-4470-98F3-48BF40547974}" v="1" dt="2023-09-05T06:36:16.923"/>
    <p1510:client id="{814F38C8-0A01-4587-8874-24EA6B0655F9}" v="4" dt="2023-09-05T09:33:02.880"/>
    <p1510:client id="{DFC6737F-5C4F-43CE-B2F3-A21682EE6BA8}" v="126" dt="2023-09-04T12:49:06.89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tableStyles" Target="tableStyles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20" Type="http://schemas.openxmlformats.org/officeDocument/2006/relationships/slide" Target="slides/slide13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ttunen Henri" userId="S::hheke02@xamk.fi::c9cbcd7c-e1d9-4aea-9cb5-05f50275b384" providerId="AD" clId="Web-{0EBEB05E-B537-42C6-8E86-127E89E67C27}"/>
    <pc:docChg chg="modSld">
      <pc:chgData name="Kettunen Henri" userId="S::hheke02@xamk.fi::c9cbcd7c-e1d9-4aea-9cb5-05f50275b384" providerId="AD" clId="Web-{0EBEB05E-B537-42C6-8E86-127E89E67C27}" dt="2023-09-05T12:58:59.824" v="8" actId="20577"/>
      <pc:docMkLst>
        <pc:docMk/>
      </pc:docMkLst>
      <pc:sldChg chg="modSp">
        <pc:chgData name="Kettunen Henri" userId="S::hheke02@xamk.fi::c9cbcd7c-e1d9-4aea-9cb5-05f50275b384" providerId="AD" clId="Web-{0EBEB05E-B537-42C6-8E86-127E89E67C27}" dt="2023-09-05T12:58:59.824" v="8" actId="20577"/>
        <pc:sldMkLst>
          <pc:docMk/>
          <pc:sldMk cId="384284050" sldId="622"/>
        </pc:sldMkLst>
        <pc:spChg chg="mod">
          <ac:chgData name="Kettunen Henri" userId="S::hheke02@xamk.fi::c9cbcd7c-e1d9-4aea-9cb5-05f50275b384" providerId="AD" clId="Web-{0EBEB05E-B537-42C6-8E86-127E89E67C27}" dt="2023-09-05T12:58:59.824" v="8" actId="20577"/>
          <ac:spMkLst>
            <pc:docMk/>
            <pc:sldMk cId="384284050" sldId="622"/>
            <ac:spMk id="6" creationId="{C091864F-E3E4-DD43-7C3E-29EE1A574088}"/>
          </ac:spMkLst>
        </pc:spChg>
      </pc:sldChg>
    </pc:docChg>
  </pc:docChgLst>
  <pc:docChgLst>
    <pc:chgData name="Malk Vuokko" userId="1f39d071-8d36-490e-9e5c-ff40c275be96" providerId="ADAL" clId="{E4D84DD0-9E62-4162-8A0E-7FFCBD4457AF}"/>
    <pc:docChg chg="undo custSel addSld delSld modSld sldOrd">
      <pc:chgData name="Malk Vuokko" userId="1f39d071-8d36-490e-9e5c-ff40c275be96" providerId="ADAL" clId="{E4D84DD0-9E62-4162-8A0E-7FFCBD4457AF}" dt="2023-04-21T11:50:43.459" v="6150" actId="14100"/>
      <pc:docMkLst>
        <pc:docMk/>
      </pc:docMkLst>
      <pc:sldChg chg="del">
        <pc:chgData name="Malk Vuokko" userId="1f39d071-8d36-490e-9e5c-ff40c275be96" providerId="ADAL" clId="{E4D84DD0-9E62-4162-8A0E-7FFCBD4457AF}" dt="2023-04-17T08:20:47.590" v="740" actId="47"/>
        <pc:sldMkLst>
          <pc:docMk/>
          <pc:sldMk cId="1423867333" sldId="261"/>
        </pc:sldMkLst>
      </pc:sldChg>
      <pc:sldChg chg="del">
        <pc:chgData name="Malk Vuokko" userId="1f39d071-8d36-490e-9e5c-ff40c275be96" providerId="ADAL" clId="{E4D84DD0-9E62-4162-8A0E-7FFCBD4457AF}" dt="2023-04-17T09:32:09.800" v="1219" actId="47"/>
        <pc:sldMkLst>
          <pc:docMk/>
          <pc:sldMk cId="3743258535" sldId="265"/>
        </pc:sldMkLst>
      </pc:sldChg>
      <pc:sldChg chg="del">
        <pc:chgData name="Malk Vuokko" userId="1f39d071-8d36-490e-9e5c-ff40c275be96" providerId="ADAL" clId="{E4D84DD0-9E62-4162-8A0E-7FFCBD4457AF}" dt="2023-04-17T09:22:02.031" v="794" actId="47"/>
        <pc:sldMkLst>
          <pc:docMk/>
          <pc:sldMk cId="3596967398" sldId="267"/>
        </pc:sldMkLst>
      </pc:sldChg>
      <pc:sldChg chg="del">
        <pc:chgData name="Malk Vuokko" userId="1f39d071-8d36-490e-9e5c-ff40c275be96" providerId="ADAL" clId="{E4D84DD0-9E62-4162-8A0E-7FFCBD4457AF}" dt="2023-04-21T07:18:23.364" v="5739" actId="47"/>
        <pc:sldMkLst>
          <pc:docMk/>
          <pc:sldMk cId="2706299818" sldId="273"/>
        </pc:sldMkLst>
      </pc:sldChg>
      <pc:sldChg chg="del">
        <pc:chgData name="Malk Vuokko" userId="1f39d071-8d36-490e-9e5c-ff40c275be96" providerId="ADAL" clId="{E4D84DD0-9E62-4162-8A0E-7FFCBD4457AF}" dt="2023-04-19T11:11:49.221" v="4108" actId="47"/>
        <pc:sldMkLst>
          <pc:docMk/>
          <pc:sldMk cId="3814712879" sldId="274"/>
        </pc:sldMkLst>
      </pc:sldChg>
      <pc:sldChg chg="del">
        <pc:chgData name="Malk Vuokko" userId="1f39d071-8d36-490e-9e5c-ff40c275be96" providerId="ADAL" clId="{E4D84DD0-9E62-4162-8A0E-7FFCBD4457AF}" dt="2023-04-19T06:18:07.975" v="2088" actId="2696"/>
        <pc:sldMkLst>
          <pc:docMk/>
          <pc:sldMk cId="1066215039" sldId="276"/>
        </pc:sldMkLst>
      </pc:sldChg>
      <pc:sldChg chg="add del">
        <pc:chgData name="Malk Vuokko" userId="1f39d071-8d36-490e-9e5c-ff40c275be96" providerId="ADAL" clId="{E4D84DD0-9E62-4162-8A0E-7FFCBD4457AF}" dt="2023-04-21T07:06:24.560" v="5663" actId="47"/>
        <pc:sldMkLst>
          <pc:docMk/>
          <pc:sldMk cId="3985877001" sldId="276"/>
        </pc:sldMkLst>
      </pc:sldChg>
      <pc:sldChg chg="addSp delSp modSp add mod">
        <pc:chgData name="Malk Vuokko" userId="1f39d071-8d36-490e-9e5c-ff40c275be96" providerId="ADAL" clId="{E4D84DD0-9E62-4162-8A0E-7FFCBD4457AF}" dt="2023-04-21T07:09:08.558" v="5691" actId="404"/>
        <pc:sldMkLst>
          <pc:docMk/>
          <pc:sldMk cId="1452516745" sldId="277"/>
        </pc:sldMkLst>
        <pc:spChg chg="mod">
          <ac:chgData name="Malk Vuokko" userId="1f39d071-8d36-490e-9e5c-ff40c275be96" providerId="ADAL" clId="{E4D84DD0-9E62-4162-8A0E-7FFCBD4457AF}" dt="2023-04-21T07:08:05.195" v="5675" actId="1076"/>
          <ac:spMkLst>
            <pc:docMk/>
            <pc:sldMk cId="1452516745" sldId="277"/>
            <ac:spMk id="5" creationId="{00000000-0000-0000-0000-000000000000}"/>
          </ac:spMkLst>
        </pc:spChg>
        <pc:spChg chg="del">
          <ac:chgData name="Malk Vuokko" userId="1f39d071-8d36-490e-9e5c-ff40c275be96" providerId="ADAL" clId="{E4D84DD0-9E62-4162-8A0E-7FFCBD4457AF}" dt="2023-04-21T07:08:18.230" v="5677" actId="478"/>
          <ac:spMkLst>
            <pc:docMk/>
            <pc:sldMk cId="1452516745" sldId="277"/>
            <ac:spMk id="6" creationId="{D40D50E9-FB73-42C7-AD32-11C945E9572B}"/>
          </ac:spMkLst>
        </pc:spChg>
        <pc:spChg chg="del">
          <ac:chgData name="Malk Vuokko" userId="1f39d071-8d36-490e-9e5c-ff40c275be96" providerId="ADAL" clId="{E4D84DD0-9E62-4162-8A0E-7FFCBD4457AF}" dt="2023-04-21T07:08:26.144" v="5680" actId="478"/>
          <ac:spMkLst>
            <pc:docMk/>
            <pc:sldMk cId="1452516745" sldId="277"/>
            <ac:spMk id="9" creationId="{D40D50E9-FB73-42C7-AD32-11C945E9572B}"/>
          </ac:spMkLst>
        </pc:spChg>
        <pc:spChg chg="mod">
          <ac:chgData name="Malk Vuokko" userId="1f39d071-8d36-490e-9e5c-ff40c275be96" providerId="ADAL" clId="{E4D84DD0-9E62-4162-8A0E-7FFCBD4457AF}" dt="2023-04-21T07:09:08.558" v="5691" actId="404"/>
          <ac:spMkLst>
            <pc:docMk/>
            <pc:sldMk cId="1452516745" sldId="277"/>
            <ac:spMk id="10" creationId="{87EDFAAA-1A05-44FC-9067-5DE0F604D053}"/>
          </ac:spMkLst>
        </pc:spChg>
        <pc:picChg chg="mod ord">
          <ac:chgData name="Malk Vuokko" userId="1f39d071-8d36-490e-9e5c-ff40c275be96" providerId="ADAL" clId="{E4D84DD0-9E62-4162-8A0E-7FFCBD4457AF}" dt="2023-04-21T07:08:58.527" v="5690" actId="14100"/>
          <ac:picMkLst>
            <pc:docMk/>
            <pc:sldMk cId="1452516745" sldId="277"/>
            <ac:picMk id="2" creationId="{00000000-0000-0000-0000-000000000000}"/>
          </ac:picMkLst>
        </pc:picChg>
        <pc:picChg chg="add mod">
          <ac:chgData name="Malk Vuokko" userId="1f39d071-8d36-490e-9e5c-ff40c275be96" providerId="ADAL" clId="{E4D84DD0-9E62-4162-8A0E-7FFCBD4457AF}" dt="2023-04-21T07:08:47.917" v="5687" actId="1076"/>
          <ac:picMkLst>
            <pc:docMk/>
            <pc:sldMk cId="1452516745" sldId="277"/>
            <ac:picMk id="3" creationId="{3E82C411-FB2F-3FDC-7FEE-02B0F84054C5}"/>
          </ac:picMkLst>
        </pc:picChg>
        <pc:picChg chg="del">
          <ac:chgData name="Malk Vuokko" userId="1f39d071-8d36-490e-9e5c-ff40c275be96" providerId="ADAL" clId="{E4D84DD0-9E62-4162-8A0E-7FFCBD4457AF}" dt="2023-04-21T07:08:33.683" v="5682" actId="478"/>
          <ac:picMkLst>
            <pc:docMk/>
            <pc:sldMk cId="1452516745" sldId="277"/>
            <ac:picMk id="7" creationId="{00000000-0000-0000-0000-000000000000}"/>
          </ac:picMkLst>
        </pc:picChg>
        <pc:picChg chg="mod">
          <ac:chgData name="Malk Vuokko" userId="1f39d071-8d36-490e-9e5c-ff40c275be96" providerId="ADAL" clId="{E4D84DD0-9E62-4162-8A0E-7FFCBD4457AF}" dt="2023-04-21T07:08:08.581" v="5676" actId="14100"/>
          <ac:picMkLst>
            <pc:docMk/>
            <pc:sldMk cId="1452516745" sldId="277"/>
            <ac:picMk id="8" creationId="{00000000-0000-0000-0000-000000000000}"/>
          </ac:picMkLst>
        </pc:picChg>
      </pc:sldChg>
      <pc:sldChg chg="del">
        <pc:chgData name="Malk Vuokko" userId="1f39d071-8d36-490e-9e5c-ff40c275be96" providerId="ADAL" clId="{E4D84DD0-9E62-4162-8A0E-7FFCBD4457AF}" dt="2023-04-19T06:18:07.975" v="2088" actId="2696"/>
        <pc:sldMkLst>
          <pc:docMk/>
          <pc:sldMk cId="2349939460" sldId="277"/>
        </pc:sldMkLst>
      </pc:sldChg>
      <pc:sldChg chg="modSp mod">
        <pc:chgData name="Malk Vuokko" userId="1f39d071-8d36-490e-9e5c-ff40c275be96" providerId="ADAL" clId="{E4D84DD0-9E62-4162-8A0E-7FFCBD4457AF}" dt="2023-04-21T11:30:27.653" v="6132" actId="20577"/>
        <pc:sldMkLst>
          <pc:docMk/>
          <pc:sldMk cId="2893338948" sldId="281"/>
        </pc:sldMkLst>
        <pc:spChg chg="mod">
          <ac:chgData name="Malk Vuokko" userId="1f39d071-8d36-490e-9e5c-ff40c275be96" providerId="ADAL" clId="{E4D84DD0-9E62-4162-8A0E-7FFCBD4457AF}" dt="2023-04-21T11:30:27.653" v="6132" actId="20577"/>
          <ac:spMkLst>
            <pc:docMk/>
            <pc:sldMk cId="2893338948" sldId="281"/>
            <ac:spMk id="4" creationId="{00000000-0000-0000-0000-000000000000}"/>
          </ac:spMkLst>
        </pc:spChg>
      </pc:sldChg>
      <pc:sldChg chg="del">
        <pc:chgData name="Malk Vuokko" userId="1f39d071-8d36-490e-9e5c-ff40c275be96" providerId="ADAL" clId="{E4D84DD0-9E62-4162-8A0E-7FFCBD4457AF}" dt="2023-04-17T08:19:06.150" v="727" actId="47"/>
        <pc:sldMkLst>
          <pc:docMk/>
          <pc:sldMk cId="2187098606" sldId="282"/>
        </pc:sldMkLst>
      </pc:sldChg>
      <pc:sldChg chg="del">
        <pc:chgData name="Malk Vuokko" userId="1f39d071-8d36-490e-9e5c-ff40c275be96" providerId="ADAL" clId="{E4D84DD0-9E62-4162-8A0E-7FFCBD4457AF}" dt="2023-04-17T08:19:21.268" v="731" actId="47"/>
        <pc:sldMkLst>
          <pc:docMk/>
          <pc:sldMk cId="2246565138" sldId="286"/>
        </pc:sldMkLst>
      </pc:sldChg>
      <pc:sldChg chg="del">
        <pc:chgData name="Malk Vuokko" userId="1f39d071-8d36-490e-9e5c-ff40c275be96" providerId="ADAL" clId="{E4D84DD0-9E62-4162-8A0E-7FFCBD4457AF}" dt="2023-04-17T09:46:20.101" v="1220" actId="47"/>
        <pc:sldMkLst>
          <pc:docMk/>
          <pc:sldMk cId="1407182525" sldId="302"/>
        </pc:sldMkLst>
      </pc:sldChg>
      <pc:sldChg chg="add">
        <pc:chgData name="Malk Vuokko" userId="1f39d071-8d36-490e-9e5c-ff40c275be96" providerId="ADAL" clId="{E4D84DD0-9E62-4162-8A0E-7FFCBD4457AF}" dt="2023-04-19T11:14:46.668" v="4183"/>
        <pc:sldMkLst>
          <pc:docMk/>
          <pc:sldMk cId="223188048" sldId="303"/>
        </pc:sldMkLst>
      </pc:sldChg>
      <pc:sldChg chg="del">
        <pc:chgData name="Malk Vuokko" userId="1f39d071-8d36-490e-9e5c-ff40c275be96" providerId="ADAL" clId="{E4D84DD0-9E62-4162-8A0E-7FFCBD4457AF}" dt="2023-04-19T11:14:39.814" v="4182" actId="2696"/>
        <pc:sldMkLst>
          <pc:docMk/>
          <pc:sldMk cId="575128954" sldId="303"/>
        </pc:sldMkLst>
      </pc:sldChg>
      <pc:sldChg chg="add">
        <pc:chgData name="Malk Vuokko" userId="1f39d071-8d36-490e-9e5c-ff40c275be96" providerId="ADAL" clId="{E4D84DD0-9E62-4162-8A0E-7FFCBD4457AF}" dt="2023-04-19T11:14:46.668" v="4183"/>
        <pc:sldMkLst>
          <pc:docMk/>
          <pc:sldMk cId="2243219034" sldId="304"/>
        </pc:sldMkLst>
      </pc:sldChg>
      <pc:sldChg chg="del">
        <pc:chgData name="Malk Vuokko" userId="1f39d071-8d36-490e-9e5c-ff40c275be96" providerId="ADAL" clId="{E4D84DD0-9E62-4162-8A0E-7FFCBD4457AF}" dt="2023-04-19T11:14:39.814" v="4182" actId="2696"/>
        <pc:sldMkLst>
          <pc:docMk/>
          <pc:sldMk cId="4180922177" sldId="304"/>
        </pc:sldMkLst>
      </pc:sldChg>
      <pc:sldChg chg="del">
        <pc:chgData name="Malk Vuokko" userId="1f39d071-8d36-490e-9e5c-ff40c275be96" providerId="ADAL" clId="{E4D84DD0-9E62-4162-8A0E-7FFCBD4457AF}" dt="2023-04-17T08:20:22.050" v="739" actId="47"/>
        <pc:sldMkLst>
          <pc:docMk/>
          <pc:sldMk cId="2852588260" sldId="307"/>
        </pc:sldMkLst>
      </pc:sldChg>
      <pc:sldChg chg="del">
        <pc:chgData name="Malk Vuokko" userId="1f39d071-8d36-490e-9e5c-ff40c275be96" providerId="ADAL" clId="{E4D84DD0-9E62-4162-8A0E-7FFCBD4457AF}" dt="2023-04-17T08:19:10.726" v="728" actId="47"/>
        <pc:sldMkLst>
          <pc:docMk/>
          <pc:sldMk cId="2196942812" sldId="325"/>
        </pc:sldMkLst>
      </pc:sldChg>
      <pc:sldChg chg="del ord">
        <pc:chgData name="Malk Vuokko" userId="1f39d071-8d36-490e-9e5c-ff40c275be96" providerId="ADAL" clId="{E4D84DD0-9E62-4162-8A0E-7FFCBD4457AF}" dt="2023-04-17T08:17:36.162" v="695" actId="47"/>
        <pc:sldMkLst>
          <pc:docMk/>
          <pc:sldMk cId="281933647" sldId="326"/>
        </pc:sldMkLst>
      </pc:sldChg>
      <pc:sldChg chg="addSp delSp modSp mod chgLayout">
        <pc:chgData name="Malk Vuokko" userId="1f39d071-8d36-490e-9e5c-ff40c275be96" providerId="ADAL" clId="{E4D84DD0-9E62-4162-8A0E-7FFCBD4457AF}" dt="2023-04-21T08:32:13.238" v="6127" actId="478"/>
        <pc:sldMkLst>
          <pc:docMk/>
          <pc:sldMk cId="668532909" sldId="327"/>
        </pc:sldMkLst>
        <pc:spChg chg="mod ord">
          <ac:chgData name="Malk Vuokko" userId="1f39d071-8d36-490e-9e5c-ff40c275be96" providerId="ADAL" clId="{E4D84DD0-9E62-4162-8A0E-7FFCBD4457AF}" dt="2023-04-21T08:32:04.271" v="6126" actId="700"/>
          <ac:spMkLst>
            <pc:docMk/>
            <pc:sldMk cId="668532909" sldId="327"/>
            <ac:spMk id="2" creationId="{00000000-0000-0000-0000-000000000000}"/>
          </ac:spMkLst>
        </pc:spChg>
        <pc:spChg chg="add del mod ord">
          <ac:chgData name="Malk Vuokko" userId="1f39d071-8d36-490e-9e5c-ff40c275be96" providerId="ADAL" clId="{E4D84DD0-9E62-4162-8A0E-7FFCBD4457AF}" dt="2023-04-21T08:32:13.238" v="6127" actId="478"/>
          <ac:spMkLst>
            <pc:docMk/>
            <pc:sldMk cId="668532909" sldId="327"/>
            <ac:spMk id="3" creationId="{86332626-399C-057F-2CD9-A917EA45898A}"/>
          </ac:spMkLst>
        </pc:spChg>
        <pc:spChg chg="mod ord">
          <ac:chgData name="Malk Vuokko" userId="1f39d071-8d36-490e-9e5c-ff40c275be96" providerId="ADAL" clId="{E4D84DD0-9E62-4162-8A0E-7FFCBD4457AF}" dt="2023-04-21T08:32:04.271" v="6126" actId="700"/>
          <ac:spMkLst>
            <pc:docMk/>
            <pc:sldMk cId="668532909" sldId="327"/>
            <ac:spMk id="7" creationId="{00000000-0000-0000-0000-000000000000}"/>
          </ac:spMkLst>
        </pc:spChg>
        <pc:spChg chg="mod">
          <ac:chgData name="Malk Vuokko" userId="1f39d071-8d36-490e-9e5c-ff40c275be96" providerId="ADAL" clId="{E4D84DD0-9E62-4162-8A0E-7FFCBD4457AF}" dt="2023-04-21T08:22:03.616" v="6110" actId="20577"/>
          <ac:spMkLst>
            <pc:docMk/>
            <pc:sldMk cId="668532909" sldId="327"/>
            <ac:spMk id="11" creationId="{BDE229AC-F229-44C1-A627-D11E8075AC74}"/>
          </ac:spMkLst>
        </pc:spChg>
        <pc:picChg chg="mod">
          <ac:chgData name="Malk Vuokko" userId="1f39d071-8d36-490e-9e5c-ff40c275be96" providerId="ADAL" clId="{E4D84DD0-9E62-4162-8A0E-7FFCBD4457AF}" dt="2023-04-21T08:20:09.821" v="6074" actId="14100"/>
          <ac:picMkLst>
            <pc:docMk/>
            <pc:sldMk cId="668532909" sldId="327"/>
            <ac:picMk id="8" creationId="{D237B5E0-1A34-4231-A4F0-661EBC83619E}"/>
          </ac:picMkLst>
        </pc:picChg>
        <pc:picChg chg="del">
          <ac:chgData name="Malk Vuokko" userId="1f39d071-8d36-490e-9e5c-ff40c275be96" providerId="ADAL" clId="{E4D84DD0-9E62-4162-8A0E-7FFCBD4457AF}" dt="2023-04-19T06:10:42.615" v="1759" actId="478"/>
          <ac:picMkLst>
            <pc:docMk/>
            <pc:sldMk cId="668532909" sldId="327"/>
            <ac:picMk id="10" creationId="{D10BC1B0-9A4E-440D-825E-C9513BCF9CA4}"/>
          </ac:picMkLst>
        </pc:picChg>
        <pc:picChg chg="add mod">
          <ac:chgData name="Malk Vuokko" userId="1f39d071-8d36-490e-9e5c-ff40c275be96" providerId="ADAL" clId="{E4D84DD0-9E62-4162-8A0E-7FFCBD4457AF}" dt="2023-04-21T08:21:48.318" v="6082" actId="14100"/>
          <ac:picMkLst>
            <pc:docMk/>
            <pc:sldMk cId="668532909" sldId="327"/>
            <ac:picMk id="2050" creationId="{BB29BB70-E906-B4B3-11C1-0D0DB402F579}"/>
          </ac:picMkLst>
        </pc:picChg>
      </pc:sldChg>
      <pc:sldChg chg="addSp modSp mod ord">
        <pc:chgData name="Malk Vuokko" userId="1f39d071-8d36-490e-9e5c-ff40c275be96" providerId="ADAL" clId="{E4D84DD0-9E62-4162-8A0E-7FFCBD4457AF}" dt="2023-04-21T11:42:48.500" v="6148" actId="20577"/>
        <pc:sldMkLst>
          <pc:docMk/>
          <pc:sldMk cId="2659105791" sldId="328"/>
        </pc:sldMkLst>
        <pc:spChg chg="mod">
          <ac:chgData name="Malk Vuokko" userId="1f39d071-8d36-490e-9e5c-ff40c275be96" providerId="ADAL" clId="{E4D84DD0-9E62-4162-8A0E-7FFCBD4457AF}" dt="2023-04-19T10:56:19.593" v="3501" actId="14100"/>
          <ac:spMkLst>
            <pc:docMk/>
            <pc:sldMk cId="2659105791" sldId="328"/>
            <ac:spMk id="2" creationId="{00000000-0000-0000-0000-000000000000}"/>
          </ac:spMkLst>
        </pc:spChg>
        <pc:spChg chg="add mod">
          <ac:chgData name="Malk Vuokko" userId="1f39d071-8d36-490e-9e5c-ff40c275be96" providerId="ADAL" clId="{E4D84DD0-9E62-4162-8A0E-7FFCBD4457AF}" dt="2023-04-21T07:58:00.978" v="5969" actId="404"/>
          <ac:spMkLst>
            <pc:docMk/>
            <pc:sldMk cId="2659105791" sldId="328"/>
            <ac:spMk id="4" creationId="{A81B03D0-0970-DEF2-8D06-17B1942746FB}"/>
          </ac:spMkLst>
        </pc:spChg>
        <pc:spChg chg="mod">
          <ac:chgData name="Malk Vuokko" userId="1f39d071-8d36-490e-9e5c-ff40c275be96" providerId="ADAL" clId="{E4D84DD0-9E62-4162-8A0E-7FFCBD4457AF}" dt="2023-04-21T11:42:48.500" v="6148" actId="20577"/>
          <ac:spMkLst>
            <pc:docMk/>
            <pc:sldMk cId="2659105791" sldId="328"/>
            <ac:spMk id="7" creationId="{00000000-0000-0000-0000-000000000000}"/>
          </ac:spMkLst>
        </pc:spChg>
        <pc:picChg chg="add mod">
          <ac:chgData name="Malk Vuokko" userId="1f39d071-8d36-490e-9e5c-ff40c275be96" providerId="ADAL" clId="{E4D84DD0-9E62-4162-8A0E-7FFCBD4457AF}" dt="2023-04-19T11:10:55.233" v="4097" actId="14100"/>
          <ac:picMkLst>
            <pc:docMk/>
            <pc:sldMk cId="2659105791" sldId="328"/>
            <ac:picMk id="3" creationId="{2B39E702-02B3-07DE-5529-A19BA8FF2584}"/>
          </ac:picMkLst>
        </pc:picChg>
      </pc:sldChg>
      <pc:sldChg chg="del">
        <pc:chgData name="Malk Vuokko" userId="1f39d071-8d36-490e-9e5c-ff40c275be96" providerId="ADAL" clId="{E4D84DD0-9E62-4162-8A0E-7FFCBD4457AF}" dt="2023-04-19T11:01:54.558" v="3943" actId="47"/>
        <pc:sldMkLst>
          <pc:docMk/>
          <pc:sldMk cId="4174772576" sldId="329"/>
        </pc:sldMkLst>
      </pc:sldChg>
      <pc:sldChg chg="del">
        <pc:chgData name="Malk Vuokko" userId="1f39d071-8d36-490e-9e5c-ff40c275be96" providerId="ADAL" clId="{E4D84DD0-9E62-4162-8A0E-7FFCBD4457AF}" dt="2023-04-19T11:01:46.923" v="3942" actId="47"/>
        <pc:sldMkLst>
          <pc:docMk/>
          <pc:sldMk cId="1644216193" sldId="330"/>
        </pc:sldMkLst>
      </pc:sldChg>
      <pc:sldChg chg="del">
        <pc:chgData name="Malk Vuokko" userId="1f39d071-8d36-490e-9e5c-ff40c275be96" providerId="ADAL" clId="{E4D84DD0-9E62-4162-8A0E-7FFCBD4457AF}" dt="2023-04-19T11:11:10.604" v="4099" actId="47"/>
        <pc:sldMkLst>
          <pc:docMk/>
          <pc:sldMk cId="4101422462" sldId="331"/>
        </pc:sldMkLst>
      </pc:sldChg>
      <pc:sldChg chg="del">
        <pc:chgData name="Malk Vuokko" userId="1f39d071-8d36-490e-9e5c-ff40c275be96" providerId="ADAL" clId="{E4D84DD0-9E62-4162-8A0E-7FFCBD4457AF}" dt="2023-04-19T11:11:11.844" v="4100" actId="47"/>
        <pc:sldMkLst>
          <pc:docMk/>
          <pc:sldMk cId="4155677930" sldId="332"/>
        </pc:sldMkLst>
      </pc:sldChg>
      <pc:sldChg chg="add del">
        <pc:chgData name="Malk Vuokko" userId="1f39d071-8d36-490e-9e5c-ff40c275be96" providerId="ADAL" clId="{E4D84DD0-9E62-4162-8A0E-7FFCBD4457AF}" dt="2023-04-19T11:11:39.550" v="4104" actId="47"/>
        <pc:sldMkLst>
          <pc:docMk/>
          <pc:sldMk cId="2183481160" sldId="333"/>
        </pc:sldMkLst>
      </pc:sldChg>
      <pc:sldChg chg="del">
        <pc:chgData name="Malk Vuokko" userId="1f39d071-8d36-490e-9e5c-ff40c275be96" providerId="ADAL" clId="{E4D84DD0-9E62-4162-8A0E-7FFCBD4457AF}" dt="2023-04-19T11:11:41.632" v="4105" actId="47"/>
        <pc:sldMkLst>
          <pc:docMk/>
          <pc:sldMk cId="2695263578" sldId="334"/>
        </pc:sldMkLst>
      </pc:sldChg>
      <pc:sldChg chg="del">
        <pc:chgData name="Malk Vuokko" userId="1f39d071-8d36-490e-9e5c-ff40c275be96" providerId="ADAL" clId="{E4D84DD0-9E62-4162-8A0E-7FFCBD4457AF}" dt="2023-04-19T11:11:44.417" v="4106" actId="47"/>
        <pc:sldMkLst>
          <pc:docMk/>
          <pc:sldMk cId="1012863714" sldId="335"/>
        </pc:sldMkLst>
      </pc:sldChg>
      <pc:sldChg chg="del">
        <pc:chgData name="Malk Vuokko" userId="1f39d071-8d36-490e-9e5c-ff40c275be96" providerId="ADAL" clId="{E4D84DD0-9E62-4162-8A0E-7FFCBD4457AF}" dt="2023-04-19T11:11:47.137" v="4107" actId="47"/>
        <pc:sldMkLst>
          <pc:docMk/>
          <pc:sldMk cId="494209652" sldId="336"/>
        </pc:sldMkLst>
      </pc:sldChg>
      <pc:sldChg chg="del">
        <pc:chgData name="Malk Vuokko" userId="1f39d071-8d36-490e-9e5c-ff40c275be96" providerId="ADAL" clId="{E4D84DD0-9E62-4162-8A0E-7FFCBD4457AF}" dt="2023-04-17T09:46:45.452" v="1221" actId="47"/>
        <pc:sldMkLst>
          <pc:docMk/>
          <pc:sldMk cId="1108678963" sldId="340"/>
        </pc:sldMkLst>
      </pc:sldChg>
      <pc:sldChg chg="del">
        <pc:chgData name="Malk Vuokko" userId="1f39d071-8d36-490e-9e5c-ff40c275be96" providerId="ADAL" clId="{E4D84DD0-9E62-4162-8A0E-7FFCBD4457AF}" dt="2023-04-21T07:18:35.292" v="5740" actId="47"/>
        <pc:sldMkLst>
          <pc:docMk/>
          <pc:sldMk cId="3329033215" sldId="341"/>
        </pc:sldMkLst>
      </pc:sldChg>
      <pc:sldChg chg="del">
        <pc:chgData name="Malk Vuokko" userId="1f39d071-8d36-490e-9e5c-ff40c275be96" providerId="ADAL" clId="{E4D84DD0-9E62-4162-8A0E-7FFCBD4457AF}" dt="2023-04-19T11:11:51.012" v="4109" actId="47"/>
        <pc:sldMkLst>
          <pc:docMk/>
          <pc:sldMk cId="3482896429" sldId="343"/>
        </pc:sldMkLst>
      </pc:sldChg>
      <pc:sldChg chg="del">
        <pc:chgData name="Malk Vuokko" userId="1f39d071-8d36-490e-9e5c-ff40c275be96" providerId="ADAL" clId="{E4D84DD0-9E62-4162-8A0E-7FFCBD4457AF}" dt="2023-04-17T08:11:17.379" v="598" actId="47"/>
        <pc:sldMkLst>
          <pc:docMk/>
          <pc:sldMk cId="1872618797" sldId="345"/>
        </pc:sldMkLst>
      </pc:sldChg>
      <pc:sldChg chg="del">
        <pc:chgData name="Malk Vuokko" userId="1f39d071-8d36-490e-9e5c-ff40c275be96" providerId="ADAL" clId="{E4D84DD0-9E62-4162-8A0E-7FFCBD4457AF}" dt="2023-04-17T08:19:18.891" v="730" actId="47"/>
        <pc:sldMkLst>
          <pc:docMk/>
          <pc:sldMk cId="1315625467" sldId="346"/>
        </pc:sldMkLst>
      </pc:sldChg>
      <pc:sldChg chg="add del">
        <pc:chgData name="Malk Vuokko" userId="1f39d071-8d36-490e-9e5c-ff40c275be96" providerId="ADAL" clId="{E4D84DD0-9E62-4162-8A0E-7FFCBD4457AF}" dt="2023-04-19T11:19:14.710" v="4268" actId="47"/>
        <pc:sldMkLst>
          <pc:docMk/>
          <pc:sldMk cId="1588970536" sldId="347"/>
        </pc:sldMkLst>
      </pc:sldChg>
      <pc:sldChg chg="del">
        <pc:chgData name="Malk Vuokko" userId="1f39d071-8d36-490e-9e5c-ff40c275be96" providerId="ADAL" clId="{E4D84DD0-9E62-4162-8A0E-7FFCBD4457AF}" dt="2023-04-17T09:20:24.954" v="787" actId="2696"/>
        <pc:sldMkLst>
          <pc:docMk/>
          <pc:sldMk cId="3220137765" sldId="347"/>
        </pc:sldMkLst>
      </pc:sldChg>
      <pc:sldChg chg="del">
        <pc:chgData name="Malk Vuokko" userId="1f39d071-8d36-490e-9e5c-ff40c275be96" providerId="ADAL" clId="{E4D84DD0-9E62-4162-8A0E-7FFCBD4457AF}" dt="2023-04-17T09:21:53.485" v="791" actId="47"/>
        <pc:sldMkLst>
          <pc:docMk/>
          <pc:sldMk cId="4247133619" sldId="348"/>
        </pc:sldMkLst>
      </pc:sldChg>
      <pc:sldChg chg="del">
        <pc:chgData name="Malk Vuokko" userId="1f39d071-8d36-490e-9e5c-ff40c275be96" providerId="ADAL" clId="{E4D84DD0-9E62-4162-8A0E-7FFCBD4457AF}" dt="2023-04-17T09:21:55.288" v="792" actId="47"/>
        <pc:sldMkLst>
          <pc:docMk/>
          <pc:sldMk cId="1525860941" sldId="349"/>
        </pc:sldMkLst>
      </pc:sldChg>
      <pc:sldChg chg="del">
        <pc:chgData name="Malk Vuokko" userId="1f39d071-8d36-490e-9e5c-ff40c275be96" providerId="ADAL" clId="{E4D84DD0-9E62-4162-8A0E-7FFCBD4457AF}" dt="2023-04-17T09:22:00.362" v="793" actId="47"/>
        <pc:sldMkLst>
          <pc:docMk/>
          <pc:sldMk cId="334739493" sldId="350"/>
        </pc:sldMkLst>
      </pc:sldChg>
      <pc:sldChg chg="del">
        <pc:chgData name="Malk Vuokko" userId="1f39d071-8d36-490e-9e5c-ff40c275be96" providerId="ADAL" clId="{E4D84DD0-9E62-4162-8A0E-7FFCBD4457AF}" dt="2023-04-17T08:19:15.895" v="729" actId="47"/>
        <pc:sldMkLst>
          <pc:docMk/>
          <pc:sldMk cId="4235173176" sldId="357"/>
        </pc:sldMkLst>
      </pc:sldChg>
      <pc:sldChg chg="del">
        <pc:chgData name="Malk Vuokko" userId="1f39d071-8d36-490e-9e5c-ff40c275be96" providerId="ADAL" clId="{E4D84DD0-9E62-4162-8A0E-7FFCBD4457AF}" dt="2023-04-17T09:16:46.312" v="741" actId="2696"/>
        <pc:sldMkLst>
          <pc:docMk/>
          <pc:sldMk cId="707314868" sldId="360"/>
        </pc:sldMkLst>
      </pc:sldChg>
      <pc:sldChg chg="add del">
        <pc:chgData name="Malk Vuokko" userId="1f39d071-8d36-490e-9e5c-ff40c275be96" providerId="ADAL" clId="{E4D84DD0-9E62-4162-8A0E-7FFCBD4457AF}" dt="2023-04-17T09:18:18.736" v="786" actId="47"/>
        <pc:sldMkLst>
          <pc:docMk/>
          <pc:sldMk cId="2421687802" sldId="360"/>
        </pc:sldMkLst>
      </pc:sldChg>
      <pc:sldChg chg="del">
        <pc:chgData name="Malk Vuokko" userId="1f39d071-8d36-490e-9e5c-ff40c275be96" providerId="ADAL" clId="{E4D84DD0-9E62-4162-8A0E-7FFCBD4457AF}" dt="2023-04-17T09:20:24.954" v="787" actId="2696"/>
        <pc:sldMkLst>
          <pc:docMk/>
          <pc:sldMk cId="243350871" sldId="363"/>
        </pc:sldMkLst>
      </pc:sldChg>
      <pc:sldChg chg="add del">
        <pc:chgData name="Malk Vuokko" userId="1f39d071-8d36-490e-9e5c-ff40c275be96" providerId="ADAL" clId="{E4D84DD0-9E62-4162-8A0E-7FFCBD4457AF}" dt="2023-04-17T09:20:55.577" v="789" actId="47"/>
        <pc:sldMkLst>
          <pc:docMk/>
          <pc:sldMk cId="2445175273" sldId="363"/>
        </pc:sldMkLst>
      </pc:sldChg>
      <pc:sldChg chg="del">
        <pc:chgData name="Malk Vuokko" userId="1f39d071-8d36-490e-9e5c-ff40c275be96" providerId="ADAL" clId="{E4D84DD0-9E62-4162-8A0E-7FFCBD4457AF}" dt="2023-04-17T07:56:30.763" v="184" actId="47"/>
        <pc:sldMkLst>
          <pc:docMk/>
          <pc:sldMk cId="2037344698" sldId="367"/>
        </pc:sldMkLst>
      </pc:sldChg>
      <pc:sldChg chg="del">
        <pc:chgData name="Malk Vuokko" userId="1f39d071-8d36-490e-9e5c-ff40c275be96" providerId="ADAL" clId="{E4D84DD0-9E62-4162-8A0E-7FFCBD4457AF}" dt="2023-04-17T09:21:51.372" v="790" actId="47"/>
        <pc:sldMkLst>
          <pc:docMk/>
          <pc:sldMk cId="221737773" sldId="369"/>
        </pc:sldMkLst>
      </pc:sldChg>
      <pc:sldChg chg="del">
        <pc:chgData name="Malk Vuokko" userId="1f39d071-8d36-490e-9e5c-ff40c275be96" providerId="ADAL" clId="{E4D84DD0-9E62-4162-8A0E-7FFCBD4457AF}" dt="2023-04-17T08:20:17.489" v="738" actId="47"/>
        <pc:sldMkLst>
          <pc:docMk/>
          <pc:sldMk cId="1437742926" sldId="375"/>
        </pc:sldMkLst>
      </pc:sldChg>
      <pc:sldChg chg="del">
        <pc:chgData name="Malk Vuokko" userId="1f39d071-8d36-490e-9e5c-ff40c275be96" providerId="ADAL" clId="{E4D84DD0-9E62-4162-8A0E-7FFCBD4457AF}" dt="2023-04-17T09:27:49.272" v="1218" actId="47"/>
        <pc:sldMkLst>
          <pc:docMk/>
          <pc:sldMk cId="1216868695" sldId="415"/>
        </pc:sldMkLst>
      </pc:sldChg>
      <pc:sldChg chg="delSp modSp add del mod">
        <pc:chgData name="Malk Vuokko" userId="1f39d071-8d36-490e-9e5c-ff40c275be96" providerId="ADAL" clId="{E4D84DD0-9E62-4162-8A0E-7FFCBD4457AF}" dt="2023-04-21T06:58:46.242" v="5282" actId="47"/>
        <pc:sldMkLst>
          <pc:docMk/>
          <pc:sldMk cId="506330226" sldId="591"/>
        </pc:sldMkLst>
        <pc:spChg chg="mod">
          <ac:chgData name="Malk Vuokko" userId="1f39d071-8d36-490e-9e5c-ff40c275be96" providerId="ADAL" clId="{E4D84DD0-9E62-4162-8A0E-7FFCBD4457AF}" dt="2023-04-21T06:53:55.473" v="5197" actId="404"/>
          <ac:spMkLst>
            <pc:docMk/>
            <pc:sldMk cId="506330226" sldId="591"/>
            <ac:spMk id="5" creationId="{00000000-0000-0000-0000-000000000000}"/>
          </ac:spMkLst>
        </pc:spChg>
        <pc:spChg chg="mod">
          <ac:chgData name="Malk Vuokko" userId="1f39d071-8d36-490e-9e5c-ff40c275be96" providerId="ADAL" clId="{E4D84DD0-9E62-4162-8A0E-7FFCBD4457AF}" dt="2023-04-21T06:56:40.765" v="5252" actId="21"/>
          <ac:spMkLst>
            <pc:docMk/>
            <pc:sldMk cId="506330226" sldId="591"/>
            <ac:spMk id="6" creationId="{D40D50E9-FB73-42C7-AD32-11C945E9572B}"/>
          </ac:spMkLst>
        </pc:spChg>
        <pc:spChg chg="del">
          <ac:chgData name="Malk Vuokko" userId="1f39d071-8d36-490e-9e5c-ff40c275be96" providerId="ADAL" clId="{E4D84DD0-9E62-4162-8A0E-7FFCBD4457AF}" dt="2023-04-21T06:58:29.722" v="5278" actId="21"/>
          <ac:spMkLst>
            <pc:docMk/>
            <pc:sldMk cId="506330226" sldId="591"/>
            <ac:spMk id="7" creationId="{BDE229AC-F229-44C1-A627-D11E8075AC74}"/>
          </ac:spMkLst>
        </pc:spChg>
        <pc:picChg chg="del">
          <ac:chgData name="Malk Vuokko" userId="1f39d071-8d36-490e-9e5c-ff40c275be96" providerId="ADAL" clId="{E4D84DD0-9E62-4162-8A0E-7FFCBD4457AF}" dt="2023-04-21T06:54:39.821" v="5198" actId="21"/>
          <ac:picMkLst>
            <pc:docMk/>
            <pc:sldMk cId="506330226" sldId="591"/>
            <ac:picMk id="8" creationId="{81C52BEF-3059-41D4-AA3C-8E6B4AD1E0C1}"/>
          </ac:picMkLst>
        </pc:picChg>
      </pc:sldChg>
      <pc:sldChg chg="del">
        <pc:chgData name="Malk Vuokko" userId="1f39d071-8d36-490e-9e5c-ff40c275be96" providerId="ADAL" clId="{E4D84DD0-9E62-4162-8A0E-7FFCBD4457AF}" dt="2023-04-19T06:18:07.975" v="2088" actId="2696"/>
        <pc:sldMkLst>
          <pc:docMk/>
          <pc:sldMk cId="3520575095" sldId="591"/>
        </pc:sldMkLst>
      </pc:sldChg>
      <pc:sldChg chg="del">
        <pc:chgData name="Malk Vuokko" userId="1f39d071-8d36-490e-9e5c-ff40c275be96" providerId="ADAL" clId="{E4D84DD0-9E62-4162-8A0E-7FFCBD4457AF}" dt="2023-04-19T06:18:07.975" v="2088" actId="2696"/>
        <pc:sldMkLst>
          <pc:docMk/>
          <pc:sldMk cId="2771398987" sldId="592"/>
        </pc:sldMkLst>
      </pc:sldChg>
      <pc:sldChg chg="addSp delSp modSp add mod chgLayout">
        <pc:chgData name="Malk Vuokko" userId="1f39d071-8d36-490e-9e5c-ff40c275be96" providerId="ADAL" clId="{E4D84DD0-9E62-4162-8A0E-7FFCBD4457AF}" dt="2023-04-21T07:46:31.123" v="5930" actId="404"/>
        <pc:sldMkLst>
          <pc:docMk/>
          <pc:sldMk cId="3824825508" sldId="592"/>
        </pc:sldMkLst>
        <pc:spChg chg="add mod ord">
          <ac:chgData name="Malk Vuokko" userId="1f39d071-8d36-490e-9e5c-ff40c275be96" providerId="ADAL" clId="{E4D84DD0-9E62-4162-8A0E-7FFCBD4457AF}" dt="2023-04-21T07:04:47.855" v="5649" actId="20577"/>
          <ac:spMkLst>
            <pc:docMk/>
            <pc:sldMk cId="3824825508" sldId="592"/>
            <ac:spMk id="2" creationId="{6912D98F-0436-982B-460C-E76963A14A92}"/>
          </ac:spMkLst>
        </pc:spChg>
        <pc:spChg chg="add del mod ord">
          <ac:chgData name="Malk Vuokko" userId="1f39d071-8d36-490e-9e5c-ff40c275be96" providerId="ADAL" clId="{E4D84DD0-9E62-4162-8A0E-7FFCBD4457AF}" dt="2023-04-21T07:46:25.702" v="5928" actId="478"/>
          <ac:spMkLst>
            <pc:docMk/>
            <pc:sldMk cId="3824825508" sldId="592"/>
            <ac:spMk id="3" creationId="{A5ADE8EB-79D3-BC59-959C-D7C4EF72D5CC}"/>
          </ac:spMkLst>
        </pc:spChg>
        <pc:spChg chg="mod ord">
          <ac:chgData name="Malk Vuokko" userId="1f39d071-8d36-490e-9e5c-ff40c275be96" providerId="ADAL" clId="{E4D84DD0-9E62-4162-8A0E-7FFCBD4457AF}" dt="2023-04-21T07:01:25.839" v="5284" actId="700"/>
          <ac:spMkLst>
            <pc:docMk/>
            <pc:sldMk cId="3824825508" sldId="592"/>
            <ac:spMk id="5" creationId="{00000000-0000-0000-0000-000000000000}"/>
          </ac:spMkLst>
        </pc:spChg>
        <pc:spChg chg="del">
          <ac:chgData name="Malk Vuokko" userId="1f39d071-8d36-490e-9e5c-ff40c275be96" providerId="ADAL" clId="{E4D84DD0-9E62-4162-8A0E-7FFCBD4457AF}" dt="2023-04-21T07:03:25.783" v="5516" actId="478"/>
          <ac:spMkLst>
            <pc:docMk/>
            <pc:sldMk cId="3824825508" sldId="592"/>
            <ac:spMk id="6" creationId="{D40D50E9-FB73-42C7-AD32-11C945E9572B}"/>
          </ac:spMkLst>
        </pc:spChg>
        <pc:spChg chg="mod">
          <ac:chgData name="Malk Vuokko" userId="1f39d071-8d36-490e-9e5c-ff40c275be96" providerId="ADAL" clId="{E4D84DD0-9E62-4162-8A0E-7FFCBD4457AF}" dt="2023-04-21T07:46:31.123" v="5930" actId="404"/>
          <ac:spMkLst>
            <pc:docMk/>
            <pc:sldMk cId="3824825508" sldId="592"/>
            <ac:spMk id="15" creationId="{C3B2B1C6-056C-46CD-A864-EFF85340C0AD}"/>
          </ac:spMkLst>
        </pc:spChg>
        <pc:picChg chg="del mod">
          <ac:chgData name="Malk Vuokko" userId="1f39d071-8d36-490e-9e5c-ff40c275be96" providerId="ADAL" clId="{E4D84DD0-9E62-4162-8A0E-7FFCBD4457AF}" dt="2023-04-21T07:07:15.969" v="5665" actId="21"/>
          <ac:picMkLst>
            <pc:docMk/>
            <pc:sldMk cId="3824825508" sldId="592"/>
            <ac:picMk id="4" creationId="{00000000-0000-0000-0000-000000000000}"/>
          </ac:picMkLst>
        </pc:picChg>
        <pc:picChg chg="add mod">
          <ac:chgData name="Malk Vuokko" userId="1f39d071-8d36-490e-9e5c-ff40c275be96" providerId="ADAL" clId="{E4D84DD0-9E62-4162-8A0E-7FFCBD4457AF}" dt="2023-04-21T07:07:49.797" v="5674" actId="14100"/>
          <ac:picMkLst>
            <pc:docMk/>
            <pc:sldMk cId="3824825508" sldId="592"/>
            <ac:picMk id="7" creationId="{C31DFCEF-24AE-16C8-1492-DC565B19539F}"/>
          </ac:picMkLst>
        </pc:picChg>
        <pc:picChg chg="mod">
          <ac:chgData name="Malk Vuokko" userId="1f39d071-8d36-490e-9e5c-ff40c275be96" providerId="ADAL" clId="{E4D84DD0-9E62-4162-8A0E-7FFCBD4457AF}" dt="2023-04-21T07:07:39.788" v="5670" actId="1076"/>
          <ac:picMkLst>
            <pc:docMk/>
            <pc:sldMk cId="3824825508" sldId="592"/>
            <ac:picMk id="10" creationId="{5BEF00B3-E98B-4EAA-88B3-815F3A866596}"/>
          </ac:picMkLst>
        </pc:picChg>
        <pc:picChg chg="del mod">
          <ac:chgData name="Malk Vuokko" userId="1f39d071-8d36-490e-9e5c-ff40c275be96" providerId="ADAL" clId="{E4D84DD0-9E62-4162-8A0E-7FFCBD4457AF}" dt="2023-04-21T07:05:21.625" v="5653" actId="21"/>
          <ac:picMkLst>
            <pc:docMk/>
            <pc:sldMk cId="3824825508" sldId="592"/>
            <ac:picMk id="14" creationId="{5E8C43D1-B2B3-4EC9-BCC1-ED63C0B22AA9}"/>
          </ac:picMkLst>
        </pc:picChg>
      </pc:sldChg>
      <pc:sldChg chg="addSp delSp modSp mod">
        <pc:chgData name="Malk Vuokko" userId="1f39d071-8d36-490e-9e5c-ff40c275be96" providerId="ADAL" clId="{E4D84DD0-9E62-4162-8A0E-7FFCBD4457AF}" dt="2023-04-19T11:18:48.395" v="4267" actId="20577"/>
        <pc:sldMkLst>
          <pc:docMk/>
          <pc:sldMk cId="1272359417" sldId="593"/>
        </pc:sldMkLst>
        <pc:spChg chg="mod">
          <ac:chgData name="Malk Vuokko" userId="1f39d071-8d36-490e-9e5c-ff40c275be96" providerId="ADAL" clId="{E4D84DD0-9E62-4162-8A0E-7FFCBD4457AF}" dt="2023-04-19T11:18:48.395" v="4267" actId="20577"/>
          <ac:spMkLst>
            <pc:docMk/>
            <pc:sldMk cId="1272359417" sldId="593"/>
            <ac:spMk id="2" creationId="{00000000-0000-0000-0000-000000000000}"/>
          </ac:spMkLst>
        </pc:spChg>
        <pc:spChg chg="add del mod">
          <ac:chgData name="Malk Vuokko" userId="1f39d071-8d36-490e-9e5c-ff40c275be96" providerId="ADAL" clId="{E4D84DD0-9E62-4162-8A0E-7FFCBD4457AF}" dt="2023-04-17T08:12:52.337" v="601" actId="478"/>
          <ac:spMkLst>
            <pc:docMk/>
            <pc:sldMk cId="1272359417" sldId="593"/>
            <ac:spMk id="3" creationId="{4EF56F24-D182-F700-9CEF-CD7D4DDB0904}"/>
          </ac:spMkLst>
        </pc:spChg>
        <pc:spChg chg="mod">
          <ac:chgData name="Malk Vuokko" userId="1f39d071-8d36-490e-9e5c-ff40c275be96" providerId="ADAL" clId="{E4D84DD0-9E62-4162-8A0E-7FFCBD4457AF}" dt="2023-04-17T08:19:59.091" v="737" actId="20577"/>
          <ac:spMkLst>
            <pc:docMk/>
            <pc:sldMk cId="1272359417" sldId="593"/>
            <ac:spMk id="4" creationId="{00000000-0000-0000-0000-000000000000}"/>
          </ac:spMkLst>
        </pc:spChg>
        <pc:spChg chg="del">
          <ac:chgData name="Malk Vuokko" userId="1f39d071-8d36-490e-9e5c-ff40c275be96" providerId="ADAL" clId="{E4D84DD0-9E62-4162-8A0E-7FFCBD4457AF}" dt="2023-04-17T08:14:30.898" v="669" actId="478"/>
          <ac:spMkLst>
            <pc:docMk/>
            <pc:sldMk cId="1272359417" sldId="593"/>
            <ac:spMk id="5" creationId="{98E0B3F6-909A-4DD0-9E59-036AF6A94278}"/>
          </ac:spMkLst>
        </pc:spChg>
        <pc:spChg chg="add mod">
          <ac:chgData name="Malk Vuokko" userId="1f39d071-8d36-490e-9e5c-ff40c275be96" providerId="ADAL" clId="{E4D84DD0-9E62-4162-8A0E-7FFCBD4457AF}" dt="2023-04-17T08:16:44.901" v="689" actId="1076"/>
          <ac:spMkLst>
            <pc:docMk/>
            <pc:sldMk cId="1272359417" sldId="593"/>
            <ac:spMk id="8" creationId="{0F5B391B-0F02-4FC7-7EFF-1C929E6EC346}"/>
          </ac:spMkLst>
        </pc:spChg>
        <pc:spChg chg="add mod">
          <ac:chgData name="Malk Vuokko" userId="1f39d071-8d36-490e-9e5c-ff40c275be96" providerId="ADAL" clId="{E4D84DD0-9E62-4162-8A0E-7FFCBD4457AF}" dt="2023-04-17T08:17:32.343" v="694" actId="1076"/>
          <ac:spMkLst>
            <pc:docMk/>
            <pc:sldMk cId="1272359417" sldId="593"/>
            <ac:spMk id="9" creationId="{707B0D21-3AD3-E8C6-734E-73A193AE95BB}"/>
          </ac:spMkLst>
        </pc:spChg>
        <pc:spChg chg="del">
          <ac:chgData name="Malk Vuokko" userId="1f39d071-8d36-490e-9e5c-ff40c275be96" providerId="ADAL" clId="{E4D84DD0-9E62-4162-8A0E-7FFCBD4457AF}" dt="2023-04-17T07:59:40.466" v="257" actId="478"/>
          <ac:spMkLst>
            <pc:docMk/>
            <pc:sldMk cId="1272359417" sldId="593"/>
            <ac:spMk id="12" creationId="{00000000-0000-0000-0000-000000000000}"/>
          </ac:spMkLst>
        </pc:spChg>
        <pc:spChg chg="del mod">
          <ac:chgData name="Malk Vuokko" userId="1f39d071-8d36-490e-9e5c-ff40c275be96" providerId="ADAL" clId="{E4D84DD0-9E62-4162-8A0E-7FFCBD4457AF}" dt="2023-04-17T07:57:36.548" v="209" actId="478"/>
          <ac:spMkLst>
            <pc:docMk/>
            <pc:sldMk cId="1272359417" sldId="593"/>
            <ac:spMk id="24" creationId="{CEC00493-A709-70EC-F971-BA5522C39645}"/>
          </ac:spMkLst>
        </pc:spChg>
        <pc:graphicFrameChg chg="del">
          <ac:chgData name="Malk Vuokko" userId="1f39d071-8d36-490e-9e5c-ff40c275be96" providerId="ADAL" clId="{E4D84DD0-9E62-4162-8A0E-7FFCBD4457AF}" dt="2023-04-17T08:00:14.719" v="258" actId="478"/>
          <ac:graphicFrameMkLst>
            <pc:docMk/>
            <pc:sldMk cId="1272359417" sldId="593"/>
            <ac:graphicFrameMk id="13" creationId="{0FC3C103-8384-468A-83FB-2818B06DD9AA}"/>
          </ac:graphicFrameMkLst>
        </pc:graphicFrameChg>
        <pc:picChg chg="add mod">
          <ac:chgData name="Malk Vuokko" userId="1f39d071-8d36-490e-9e5c-ff40c275be96" providerId="ADAL" clId="{E4D84DD0-9E62-4162-8A0E-7FFCBD4457AF}" dt="2023-04-17T08:15:37.166" v="680" actId="1076"/>
          <ac:picMkLst>
            <pc:docMk/>
            <pc:sldMk cId="1272359417" sldId="593"/>
            <ac:picMk id="6" creationId="{9174132D-3210-A240-A74A-9665A73E2E6D}"/>
          </ac:picMkLst>
        </pc:picChg>
        <pc:picChg chg="add mod">
          <ac:chgData name="Malk Vuokko" userId="1f39d071-8d36-490e-9e5c-ff40c275be96" providerId="ADAL" clId="{E4D84DD0-9E62-4162-8A0E-7FFCBD4457AF}" dt="2023-04-17T08:15:42.371" v="682" actId="14100"/>
          <ac:picMkLst>
            <pc:docMk/>
            <pc:sldMk cId="1272359417" sldId="593"/>
            <ac:picMk id="7" creationId="{BCC69018-6243-395C-F402-AC2823BEC187}"/>
          </ac:picMkLst>
        </pc:picChg>
        <pc:picChg chg="del">
          <ac:chgData name="Malk Vuokko" userId="1f39d071-8d36-490e-9e5c-ff40c275be96" providerId="ADAL" clId="{E4D84DD0-9E62-4162-8A0E-7FFCBD4457AF}" dt="2023-04-17T07:59:04.261" v="224" actId="478"/>
          <ac:picMkLst>
            <pc:docMk/>
            <pc:sldMk cId="1272359417" sldId="593"/>
            <ac:picMk id="22" creationId="{984A2B82-918F-4E69-B035-7C77E82D29EE}"/>
          </ac:picMkLst>
        </pc:picChg>
      </pc:sldChg>
      <pc:sldChg chg="addSp delSp modSp mod modClrScheme chgLayout">
        <pc:chgData name="Malk Vuokko" userId="1f39d071-8d36-490e-9e5c-ff40c275be96" providerId="ADAL" clId="{E4D84DD0-9E62-4162-8A0E-7FFCBD4457AF}" dt="2023-04-21T11:32:43.894" v="6135" actId="1076"/>
        <pc:sldMkLst>
          <pc:docMk/>
          <pc:sldMk cId="1211628494" sldId="594"/>
        </pc:sldMkLst>
        <pc:spChg chg="add del mod ord">
          <ac:chgData name="Malk Vuokko" userId="1f39d071-8d36-490e-9e5c-ff40c275be96" providerId="ADAL" clId="{E4D84DD0-9E62-4162-8A0E-7FFCBD4457AF}" dt="2023-04-21T11:32:40.579" v="6134" actId="700"/>
          <ac:spMkLst>
            <pc:docMk/>
            <pc:sldMk cId="1211628494" sldId="594"/>
            <ac:spMk id="2" creationId="{E804103F-6403-FAE7-3658-B393CF5FC031}"/>
          </ac:spMkLst>
        </pc:spChg>
        <pc:spChg chg="add del">
          <ac:chgData name="Malk Vuokko" userId="1f39d071-8d36-490e-9e5c-ff40c275be96" providerId="ADAL" clId="{E4D84DD0-9E62-4162-8A0E-7FFCBD4457AF}" dt="2023-04-17T08:03:05.502" v="360" actId="22"/>
          <ac:spMkLst>
            <pc:docMk/>
            <pc:sldMk cId="1211628494" sldId="594"/>
            <ac:spMk id="4" creationId="{AF8CC7CF-2B68-A855-001C-9DEFC42FFBE7}"/>
          </ac:spMkLst>
        </pc:spChg>
        <pc:spChg chg="add mod ord">
          <ac:chgData name="Malk Vuokko" userId="1f39d071-8d36-490e-9e5c-ff40c275be96" providerId="ADAL" clId="{E4D84DD0-9E62-4162-8A0E-7FFCBD4457AF}" dt="2023-04-21T11:32:40.579" v="6134" actId="700"/>
          <ac:spMkLst>
            <pc:docMk/>
            <pc:sldMk cId="1211628494" sldId="594"/>
            <ac:spMk id="5" creationId="{4603B93C-08F4-314A-C870-14F2D0D1C99A}"/>
          </ac:spMkLst>
        </pc:spChg>
        <pc:spChg chg="add del mod ord">
          <ac:chgData name="Malk Vuokko" userId="1f39d071-8d36-490e-9e5c-ff40c275be96" providerId="ADAL" clId="{E4D84DD0-9E62-4162-8A0E-7FFCBD4457AF}" dt="2023-04-19T11:21:54.692" v="4290" actId="478"/>
          <ac:spMkLst>
            <pc:docMk/>
            <pc:sldMk cId="1211628494" sldId="594"/>
            <ac:spMk id="6" creationId="{E9A3419E-5474-1BBB-BAED-358C55A8A34A}"/>
          </ac:spMkLst>
        </pc:spChg>
        <pc:spChg chg="add mod">
          <ac:chgData name="Malk Vuokko" userId="1f39d071-8d36-490e-9e5c-ff40c275be96" providerId="ADAL" clId="{E4D84DD0-9E62-4162-8A0E-7FFCBD4457AF}" dt="2023-04-19T11:25:31.260" v="4420" actId="404"/>
          <ac:spMkLst>
            <pc:docMk/>
            <pc:sldMk cId="1211628494" sldId="594"/>
            <ac:spMk id="7" creationId="{8BC77420-0647-569C-E085-05754472AFB3}"/>
          </ac:spMkLst>
        </pc:spChg>
        <pc:spChg chg="del">
          <ac:chgData name="Malk Vuokko" userId="1f39d071-8d36-490e-9e5c-ff40c275be96" providerId="ADAL" clId="{E4D84DD0-9E62-4162-8A0E-7FFCBD4457AF}" dt="2023-04-17T08:02:53.323" v="357" actId="478"/>
          <ac:spMkLst>
            <pc:docMk/>
            <pc:sldMk cId="1211628494" sldId="594"/>
            <ac:spMk id="9" creationId="{00000000-0000-0000-0000-000000000000}"/>
          </ac:spMkLst>
        </pc:spChg>
        <pc:spChg chg="mod ord">
          <ac:chgData name="Malk Vuokko" userId="1f39d071-8d36-490e-9e5c-ff40c275be96" providerId="ADAL" clId="{E4D84DD0-9E62-4162-8A0E-7FFCBD4457AF}" dt="2023-04-21T11:32:43.894" v="6135" actId="1076"/>
          <ac:spMkLst>
            <pc:docMk/>
            <pc:sldMk cId="1211628494" sldId="594"/>
            <ac:spMk id="11" creationId="{00000000-0000-0000-0000-000000000000}"/>
          </ac:spMkLst>
        </pc:spChg>
        <pc:spChg chg="add del mod">
          <ac:chgData name="Malk Vuokko" userId="1f39d071-8d36-490e-9e5c-ff40c275be96" providerId="ADAL" clId="{E4D84DD0-9E62-4162-8A0E-7FFCBD4457AF}" dt="2023-04-19T11:24:59.144" v="4397" actId="478"/>
          <ac:spMkLst>
            <pc:docMk/>
            <pc:sldMk cId="1211628494" sldId="594"/>
            <ac:spMk id="19" creationId="{00A82356-76BE-89F4-268E-0BC9B4268D91}"/>
          </ac:spMkLst>
        </pc:spChg>
        <pc:spChg chg="add del mod">
          <ac:chgData name="Malk Vuokko" userId="1f39d071-8d36-490e-9e5c-ff40c275be96" providerId="ADAL" clId="{E4D84DD0-9E62-4162-8A0E-7FFCBD4457AF}" dt="2023-04-19T11:24:51.400" v="4394" actId="478"/>
          <ac:spMkLst>
            <pc:docMk/>
            <pc:sldMk cId="1211628494" sldId="594"/>
            <ac:spMk id="20" creationId="{ED4BF1E1-DC77-365B-DE87-AC101D6377CE}"/>
          </ac:spMkLst>
        </pc:spChg>
        <pc:picChg chg="del">
          <ac:chgData name="Malk Vuokko" userId="1f39d071-8d36-490e-9e5c-ff40c275be96" providerId="ADAL" clId="{E4D84DD0-9E62-4162-8A0E-7FFCBD4457AF}" dt="2023-04-17T08:02:51.008" v="356" actId="478"/>
          <ac:picMkLst>
            <pc:docMk/>
            <pc:sldMk cId="1211628494" sldId="594"/>
            <ac:picMk id="2" creationId="{00000000-0000-0000-0000-000000000000}"/>
          </ac:picMkLst>
        </pc:picChg>
        <pc:picChg chg="add del mod">
          <ac:chgData name="Malk Vuokko" userId="1f39d071-8d36-490e-9e5c-ff40c275be96" providerId="ADAL" clId="{E4D84DD0-9E62-4162-8A0E-7FFCBD4457AF}" dt="2023-04-17T08:09:31.155" v="579" actId="478"/>
          <ac:picMkLst>
            <pc:docMk/>
            <pc:sldMk cId="1211628494" sldId="594"/>
            <ac:picMk id="10" creationId="{2B398F5E-7769-98E1-AE00-56B7EABB7FE6}"/>
          </ac:picMkLst>
        </pc:picChg>
        <pc:picChg chg="del">
          <ac:chgData name="Malk Vuokko" userId="1f39d071-8d36-490e-9e5c-ff40c275be96" providerId="ADAL" clId="{E4D84DD0-9E62-4162-8A0E-7FFCBD4457AF}" dt="2023-04-17T08:02:48.083" v="354" actId="478"/>
          <ac:picMkLst>
            <pc:docMk/>
            <pc:sldMk cId="1211628494" sldId="594"/>
            <ac:picMk id="12" creationId="{00000000-0000-0000-0000-000000000000}"/>
          </ac:picMkLst>
        </pc:picChg>
        <pc:picChg chg="del">
          <ac:chgData name="Malk Vuokko" userId="1f39d071-8d36-490e-9e5c-ff40c275be96" providerId="ADAL" clId="{E4D84DD0-9E62-4162-8A0E-7FFCBD4457AF}" dt="2023-04-17T08:02:49.615" v="355" actId="478"/>
          <ac:picMkLst>
            <pc:docMk/>
            <pc:sldMk cId="1211628494" sldId="594"/>
            <ac:picMk id="13" creationId="{00000000-0000-0000-0000-000000000000}"/>
          </ac:picMkLst>
        </pc:picChg>
        <pc:picChg chg="add del mod">
          <ac:chgData name="Malk Vuokko" userId="1f39d071-8d36-490e-9e5c-ff40c275be96" providerId="ADAL" clId="{E4D84DD0-9E62-4162-8A0E-7FFCBD4457AF}" dt="2023-04-17T08:08:48.005" v="574" actId="478"/>
          <ac:picMkLst>
            <pc:docMk/>
            <pc:sldMk cId="1211628494" sldId="594"/>
            <ac:picMk id="14" creationId="{E0A94B07-3808-0629-409C-2E4E94177011}"/>
          </ac:picMkLst>
        </pc:picChg>
        <pc:picChg chg="add del mod">
          <ac:chgData name="Malk Vuokko" userId="1f39d071-8d36-490e-9e5c-ff40c275be96" providerId="ADAL" clId="{E4D84DD0-9E62-4162-8A0E-7FFCBD4457AF}" dt="2023-04-17T08:08:49.711" v="575" actId="478"/>
          <ac:picMkLst>
            <pc:docMk/>
            <pc:sldMk cId="1211628494" sldId="594"/>
            <ac:picMk id="15" creationId="{F84446F9-D9B1-CC4C-5327-0BB8BB58D31C}"/>
          </ac:picMkLst>
        </pc:picChg>
        <pc:picChg chg="add mod">
          <ac:chgData name="Malk Vuokko" userId="1f39d071-8d36-490e-9e5c-ff40c275be96" providerId="ADAL" clId="{E4D84DD0-9E62-4162-8A0E-7FFCBD4457AF}" dt="2023-04-19T11:25:34.942" v="4421" actId="14100"/>
          <ac:picMkLst>
            <pc:docMk/>
            <pc:sldMk cId="1211628494" sldId="594"/>
            <ac:picMk id="16" creationId="{0288E7A7-FD67-7C42-6CCE-4E03B0EA55C6}"/>
          </ac:picMkLst>
        </pc:picChg>
        <pc:picChg chg="add del mod">
          <ac:chgData name="Malk Vuokko" userId="1f39d071-8d36-490e-9e5c-ff40c275be96" providerId="ADAL" clId="{E4D84DD0-9E62-4162-8A0E-7FFCBD4457AF}" dt="2023-04-17T08:10:08.074" v="587" actId="478"/>
          <ac:picMkLst>
            <pc:docMk/>
            <pc:sldMk cId="1211628494" sldId="594"/>
            <ac:picMk id="17" creationId="{B59AF447-682F-8AE8-715B-B9ECAED3B7B3}"/>
          </ac:picMkLst>
        </pc:picChg>
        <pc:picChg chg="add del mod">
          <ac:chgData name="Malk Vuokko" userId="1f39d071-8d36-490e-9e5c-ff40c275be96" providerId="ADAL" clId="{E4D84DD0-9E62-4162-8A0E-7FFCBD4457AF}" dt="2023-04-19T11:24:29.183" v="4389" actId="478"/>
          <ac:picMkLst>
            <pc:docMk/>
            <pc:sldMk cId="1211628494" sldId="594"/>
            <ac:picMk id="18" creationId="{6FC9A434-D8D0-9A83-5C4A-35F2FD39D38B}"/>
          </ac:picMkLst>
        </pc:picChg>
      </pc:sldChg>
      <pc:sldChg chg="del">
        <pc:chgData name="Malk Vuokko" userId="1f39d071-8d36-490e-9e5c-ff40c275be96" providerId="ADAL" clId="{E4D84DD0-9E62-4162-8A0E-7FFCBD4457AF}" dt="2023-04-17T08:11:14.778" v="597" actId="47"/>
        <pc:sldMkLst>
          <pc:docMk/>
          <pc:sldMk cId="98805656" sldId="595"/>
        </pc:sldMkLst>
      </pc:sldChg>
      <pc:sldChg chg="addSp delSp modSp mod modClrScheme chgLayout">
        <pc:chgData name="Malk Vuokko" userId="1f39d071-8d36-490e-9e5c-ff40c275be96" providerId="ADAL" clId="{E4D84DD0-9E62-4162-8A0E-7FFCBD4457AF}" dt="2023-04-21T08:30:44.571" v="6125" actId="20577"/>
        <pc:sldMkLst>
          <pc:docMk/>
          <pc:sldMk cId="2676957915" sldId="596"/>
        </pc:sldMkLst>
        <pc:spChg chg="add mod">
          <ac:chgData name="Malk Vuokko" userId="1f39d071-8d36-490e-9e5c-ff40c275be96" providerId="ADAL" clId="{E4D84DD0-9E62-4162-8A0E-7FFCBD4457AF}" dt="2023-04-21T08:05:35.624" v="6000" actId="1076"/>
          <ac:spMkLst>
            <pc:docMk/>
            <pc:sldMk cId="2676957915" sldId="596"/>
            <ac:spMk id="2" creationId="{943662C1-A333-3C75-61A1-0CCC2A82306C}"/>
          </ac:spMkLst>
        </pc:spChg>
        <pc:spChg chg="add mod">
          <ac:chgData name="Malk Vuokko" userId="1f39d071-8d36-490e-9e5c-ff40c275be96" providerId="ADAL" clId="{E4D84DD0-9E62-4162-8A0E-7FFCBD4457AF}" dt="2023-04-21T08:05:46.095" v="6002" actId="1076"/>
          <ac:spMkLst>
            <pc:docMk/>
            <pc:sldMk cId="2676957915" sldId="596"/>
            <ac:spMk id="3" creationId="{621EC4EB-654B-7B43-9F7B-8C42E96599FE}"/>
          </ac:spMkLst>
        </pc:spChg>
        <pc:spChg chg="add mod ord">
          <ac:chgData name="Malk Vuokko" userId="1f39d071-8d36-490e-9e5c-ff40c275be96" providerId="ADAL" clId="{E4D84DD0-9E62-4162-8A0E-7FFCBD4457AF}" dt="2023-04-21T08:30:44.571" v="6125" actId="20577"/>
          <ac:spMkLst>
            <pc:docMk/>
            <pc:sldMk cId="2676957915" sldId="596"/>
            <ac:spMk id="4" creationId="{CC2A1DBD-4ED7-30F0-35ED-F48370019A0F}"/>
          </ac:spMkLst>
        </pc:spChg>
        <pc:spChg chg="add del mod ord">
          <ac:chgData name="Malk Vuokko" userId="1f39d071-8d36-490e-9e5c-ff40c275be96" providerId="ADAL" clId="{E4D84DD0-9E62-4162-8A0E-7FFCBD4457AF}" dt="2023-04-21T08:23:57.269" v="6113" actId="478"/>
          <ac:spMkLst>
            <pc:docMk/>
            <pc:sldMk cId="2676957915" sldId="596"/>
            <ac:spMk id="5" creationId="{F33B5597-BFA0-79CE-E695-8C73D56775EF}"/>
          </ac:spMkLst>
        </pc:spChg>
        <pc:spChg chg="mod ord">
          <ac:chgData name="Malk Vuokko" userId="1f39d071-8d36-490e-9e5c-ff40c275be96" providerId="ADAL" clId="{E4D84DD0-9E62-4162-8A0E-7FFCBD4457AF}" dt="2023-04-21T08:05:58.908" v="6006" actId="1076"/>
          <ac:spMkLst>
            <pc:docMk/>
            <pc:sldMk cId="2676957915" sldId="596"/>
            <ac:spMk id="11" creationId="{00000000-0000-0000-0000-000000000000}"/>
          </ac:spMkLst>
        </pc:spChg>
        <pc:graphicFrameChg chg="mod">
          <ac:chgData name="Malk Vuokko" userId="1f39d071-8d36-490e-9e5c-ff40c275be96" providerId="ADAL" clId="{E4D84DD0-9E62-4162-8A0E-7FFCBD4457AF}" dt="2023-04-21T08:05:41.636" v="6001" actId="1076"/>
          <ac:graphicFrameMkLst>
            <pc:docMk/>
            <pc:sldMk cId="2676957915" sldId="596"/>
            <ac:graphicFrameMk id="6" creationId="{00000000-0008-0000-0000-000002000000}"/>
          </ac:graphicFrameMkLst>
        </pc:graphicFrameChg>
        <pc:graphicFrameChg chg="mod">
          <ac:chgData name="Malk Vuokko" userId="1f39d071-8d36-490e-9e5c-ff40c275be96" providerId="ADAL" clId="{E4D84DD0-9E62-4162-8A0E-7FFCBD4457AF}" dt="2023-04-21T08:05:29.438" v="5999" actId="1076"/>
          <ac:graphicFrameMkLst>
            <pc:docMk/>
            <pc:sldMk cId="2676957915" sldId="596"/>
            <ac:graphicFrameMk id="9" creationId="{EF556529-7B46-4333-8C85-1D0FABF9A49F}"/>
          </ac:graphicFrameMkLst>
        </pc:graphicFrameChg>
      </pc:sldChg>
      <pc:sldChg chg="addSp delSp modSp mod modClrScheme chgLayout">
        <pc:chgData name="Malk Vuokko" userId="1f39d071-8d36-490e-9e5c-ff40c275be96" providerId="ADAL" clId="{E4D84DD0-9E62-4162-8A0E-7FFCBD4457AF}" dt="2023-04-21T08:24:38.136" v="6116" actId="6549"/>
        <pc:sldMkLst>
          <pc:docMk/>
          <pc:sldMk cId="2101129666" sldId="597"/>
        </pc:sldMkLst>
        <pc:spChg chg="mod ord">
          <ac:chgData name="Malk Vuokko" userId="1f39d071-8d36-490e-9e5c-ff40c275be96" providerId="ADAL" clId="{E4D84DD0-9E62-4162-8A0E-7FFCBD4457AF}" dt="2023-04-17T12:34:20.726" v="1311" actId="700"/>
          <ac:spMkLst>
            <pc:docMk/>
            <pc:sldMk cId="2101129666" sldId="597"/>
            <ac:spMk id="2" creationId="{7B2249AF-CCC1-2669-A87C-27DDEA52A0DD}"/>
          </ac:spMkLst>
        </pc:spChg>
        <pc:spChg chg="del mod ord">
          <ac:chgData name="Malk Vuokko" userId="1f39d071-8d36-490e-9e5c-ff40c275be96" providerId="ADAL" clId="{E4D84DD0-9E62-4162-8A0E-7FFCBD4457AF}" dt="2023-04-17T12:34:20.726" v="1311" actId="700"/>
          <ac:spMkLst>
            <pc:docMk/>
            <pc:sldMk cId="2101129666" sldId="597"/>
            <ac:spMk id="3" creationId="{EEA7EBCF-D2CE-B841-DB0D-C4464F8B97CA}"/>
          </ac:spMkLst>
        </pc:spChg>
        <pc:spChg chg="del mod ord">
          <ac:chgData name="Malk Vuokko" userId="1f39d071-8d36-490e-9e5c-ff40c275be96" providerId="ADAL" clId="{E4D84DD0-9E62-4162-8A0E-7FFCBD4457AF}" dt="2023-04-17T12:34:20.726" v="1311" actId="700"/>
          <ac:spMkLst>
            <pc:docMk/>
            <pc:sldMk cId="2101129666" sldId="597"/>
            <ac:spMk id="4" creationId="{B23E20C3-2312-F936-73D5-2547C0A2ADE8}"/>
          </ac:spMkLst>
        </pc:spChg>
        <pc:spChg chg="add mod ord">
          <ac:chgData name="Malk Vuokko" userId="1f39d071-8d36-490e-9e5c-ff40c275be96" providerId="ADAL" clId="{E4D84DD0-9E62-4162-8A0E-7FFCBD4457AF}" dt="2023-04-21T08:24:38.136" v="6116" actId="6549"/>
          <ac:spMkLst>
            <pc:docMk/>
            <pc:sldMk cId="2101129666" sldId="597"/>
            <ac:spMk id="5" creationId="{81208636-CD93-4C30-A108-1FB1C7821311}"/>
          </ac:spMkLst>
        </pc:spChg>
        <pc:spChg chg="add del mod ord">
          <ac:chgData name="Malk Vuokko" userId="1f39d071-8d36-490e-9e5c-ff40c275be96" providerId="ADAL" clId="{E4D84DD0-9E62-4162-8A0E-7FFCBD4457AF}" dt="2023-04-19T11:45:07.798" v="5080" actId="478"/>
          <ac:spMkLst>
            <pc:docMk/>
            <pc:sldMk cId="2101129666" sldId="597"/>
            <ac:spMk id="6" creationId="{9E8EB215-BF82-4E1B-BA68-31585275D7E8}"/>
          </ac:spMkLst>
        </pc:spChg>
        <pc:spChg chg="add mod">
          <ac:chgData name="Malk Vuokko" userId="1f39d071-8d36-490e-9e5c-ff40c275be96" providerId="ADAL" clId="{E4D84DD0-9E62-4162-8A0E-7FFCBD4457AF}" dt="2023-04-21T08:24:29.788" v="6115" actId="207"/>
          <ac:spMkLst>
            <pc:docMk/>
            <pc:sldMk cId="2101129666" sldId="597"/>
            <ac:spMk id="9" creationId="{A9C3216C-BBC4-53D8-1E4A-89A7A9084654}"/>
          </ac:spMkLst>
        </pc:spChg>
        <pc:picChg chg="add mod">
          <ac:chgData name="Malk Vuokko" userId="1f39d071-8d36-490e-9e5c-ff40c275be96" providerId="ADAL" clId="{E4D84DD0-9E62-4162-8A0E-7FFCBD4457AF}" dt="2023-04-19T06:08:41.062" v="1622" actId="1076"/>
          <ac:picMkLst>
            <pc:docMk/>
            <pc:sldMk cId="2101129666" sldId="597"/>
            <ac:picMk id="7" creationId="{A2EAA072-8ABA-70BC-4E54-4181F14C5D1D}"/>
          </ac:picMkLst>
        </pc:picChg>
        <pc:picChg chg="add mod">
          <ac:chgData name="Malk Vuokko" userId="1f39d071-8d36-490e-9e5c-ff40c275be96" providerId="ADAL" clId="{E4D84DD0-9E62-4162-8A0E-7FFCBD4457AF}" dt="2023-04-19T06:08:34.440" v="1621" actId="1076"/>
          <ac:picMkLst>
            <pc:docMk/>
            <pc:sldMk cId="2101129666" sldId="597"/>
            <ac:picMk id="8" creationId="{D2AD2867-B357-D9BE-9130-DD29AD7F13D5}"/>
          </ac:picMkLst>
        </pc:picChg>
      </pc:sldChg>
      <pc:sldChg chg="addSp delSp modSp mod">
        <pc:chgData name="Malk Vuokko" userId="1f39d071-8d36-490e-9e5c-ff40c275be96" providerId="ADAL" clId="{E4D84DD0-9E62-4162-8A0E-7FFCBD4457AF}" dt="2023-04-21T11:49:21.966" v="6149" actId="20577"/>
        <pc:sldMkLst>
          <pc:docMk/>
          <pc:sldMk cId="3392284669" sldId="598"/>
        </pc:sldMkLst>
        <pc:spChg chg="mod">
          <ac:chgData name="Malk Vuokko" userId="1f39d071-8d36-490e-9e5c-ff40c275be96" providerId="ADAL" clId="{E4D84DD0-9E62-4162-8A0E-7FFCBD4457AF}" dt="2023-04-21T11:49:21.966" v="6149" actId="20577"/>
          <ac:spMkLst>
            <pc:docMk/>
            <pc:sldMk cId="3392284669" sldId="598"/>
            <ac:spMk id="3" creationId="{75F82091-9DDE-3D1D-13A3-3084185D5842}"/>
          </ac:spMkLst>
        </pc:spChg>
        <pc:spChg chg="del">
          <ac:chgData name="Malk Vuokko" userId="1f39d071-8d36-490e-9e5c-ff40c275be96" providerId="ADAL" clId="{E4D84DD0-9E62-4162-8A0E-7FFCBD4457AF}" dt="2023-04-21T07:29:10.710" v="5741" actId="478"/>
          <ac:spMkLst>
            <pc:docMk/>
            <pc:sldMk cId="3392284669" sldId="598"/>
            <ac:spMk id="4" creationId="{F11C3AD3-C519-A368-D672-EC34A302BB1C}"/>
          </ac:spMkLst>
        </pc:spChg>
        <pc:spChg chg="add mod">
          <ac:chgData name="Malk Vuokko" userId="1f39d071-8d36-490e-9e5c-ff40c275be96" providerId="ADAL" clId="{E4D84DD0-9E62-4162-8A0E-7FFCBD4457AF}" dt="2023-04-21T07:38:08.963" v="5826" actId="1076"/>
          <ac:spMkLst>
            <pc:docMk/>
            <pc:sldMk cId="3392284669" sldId="598"/>
            <ac:spMk id="10" creationId="{BB2FF23B-EB5B-B336-D76B-25A158B5A4B2}"/>
          </ac:spMkLst>
        </pc:spChg>
        <pc:spChg chg="add mod">
          <ac:chgData name="Malk Vuokko" userId="1f39d071-8d36-490e-9e5c-ff40c275be96" providerId="ADAL" clId="{E4D84DD0-9E62-4162-8A0E-7FFCBD4457AF}" dt="2023-04-21T07:38:25.435" v="5843" actId="20577"/>
          <ac:spMkLst>
            <pc:docMk/>
            <pc:sldMk cId="3392284669" sldId="598"/>
            <ac:spMk id="11" creationId="{C7B6DA8F-9D8B-B0F7-89AC-EC31E22B420C}"/>
          </ac:spMkLst>
        </pc:spChg>
        <pc:spChg chg="add mod">
          <ac:chgData name="Malk Vuokko" userId="1f39d071-8d36-490e-9e5c-ff40c275be96" providerId="ADAL" clId="{E4D84DD0-9E62-4162-8A0E-7FFCBD4457AF}" dt="2023-04-21T07:38:42.805" v="5859" actId="20577"/>
          <ac:spMkLst>
            <pc:docMk/>
            <pc:sldMk cId="3392284669" sldId="598"/>
            <ac:spMk id="12" creationId="{8A42BD81-1C04-5DC8-4EEA-517637CDC665}"/>
          </ac:spMkLst>
        </pc:spChg>
        <pc:picChg chg="add mod modCrop">
          <ac:chgData name="Malk Vuokko" userId="1f39d071-8d36-490e-9e5c-ff40c275be96" providerId="ADAL" clId="{E4D84DD0-9E62-4162-8A0E-7FFCBD4457AF}" dt="2023-04-21T07:39:46.164" v="5868" actId="14100"/>
          <ac:picMkLst>
            <pc:docMk/>
            <pc:sldMk cId="3392284669" sldId="598"/>
            <ac:picMk id="5" creationId="{EB43BB51-A197-45E2-F93F-4C99B232FBE6}"/>
          </ac:picMkLst>
        </pc:picChg>
        <pc:picChg chg="add mod">
          <ac:chgData name="Malk Vuokko" userId="1f39d071-8d36-490e-9e5c-ff40c275be96" providerId="ADAL" clId="{E4D84DD0-9E62-4162-8A0E-7FFCBD4457AF}" dt="2023-04-21T07:36:44.532" v="5796" actId="14100"/>
          <ac:picMkLst>
            <pc:docMk/>
            <pc:sldMk cId="3392284669" sldId="598"/>
            <ac:picMk id="6" creationId="{86C25795-EE95-8C3B-E1A2-5F26301DE5ED}"/>
          </ac:picMkLst>
        </pc:picChg>
        <pc:picChg chg="add del mod">
          <ac:chgData name="Malk Vuokko" userId="1f39d071-8d36-490e-9e5c-ff40c275be96" providerId="ADAL" clId="{E4D84DD0-9E62-4162-8A0E-7FFCBD4457AF}" dt="2023-04-21T07:35:10.187" v="5762" actId="478"/>
          <ac:picMkLst>
            <pc:docMk/>
            <pc:sldMk cId="3392284669" sldId="598"/>
            <ac:picMk id="7" creationId="{4DA1A0E6-D2FB-41A4-F7D4-39AD3B7E5E6C}"/>
          </ac:picMkLst>
        </pc:picChg>
        <pc:picChg chg="add mod modCrop">
          <ac:chgData name="Malk Vuokko" userId="1f39d071-8d36-490e-9e5c-ff40c275be96" providerId="ADAL" clId="{E4D84DD0-9E62-4162-8A0E-7FFCBD4457AF}" dt="2023-04-21T07:36:02.003" v="5771" actId="1076"/>
          <ac:picMkLst>
            <pc:docMk/>
            <pc:sldMk cId="3392284669" sldId="598"/>
            <ac:picMk id="9" creationId="{3ACD5689-54C9-20BF-157F-DF40BCCB2A2F}"/>
          </ac:picMkLst>
        </pc:picChg>
      </pc:sldChg>
      <pc:sldChg chg="addSp delSp modSp new mod ord">
        <pc:chgData name="Malk Vuokko" userId="1f39d071-8d36-490e-9e5c-ff40c275be96" providerId="ADAL" clId="{E4D84DD0-9E62-4162-8A0E-7FFCBD4457AF}" dt="2023-04-21T11:38:51.746" v="6139" actId="403"/>
        <pc:sldMkLst>
          <pc:docMk/>
          <pc:sldMk cId="1736588840" sldId="599"/>
        </pc:sldMkLst>
        <pc:spChg chg="mod">
          <ac:chgData name="Malk Vuokko" userId="1f39d071-8d36-490e-9e5c-ff40c275be96" providerId="ADAL" clId="{E4D84DD0-9E62-4162-8A0E-7FFCBD4457AF}" dt="2023-04-21T11:38:51.746" v="6139" actId="403"/>
          <ac:spMkLst>
            <pc:docMk/>
            <pc:sldMk cId="1736588840" sldId="599"/>
            <ac:spMk id="2" creationId="{F3469599-A7DC-5C94-B1E8-0ABD86C46393}"/>
          </ac:spMkLst>
        </pc:spChg>
        <pc:spChg chg="mod">
          <ac:chgData name="Malk Vuokko" userId="1f39d071-8d36-490e-9e5c-ff40c275be96" providerId="ADAL" clId="{E4D84DD0-9E62-4162-8A0E-7FFCBD4457AF}" dt="2023-04-19T11:21:16.548" v="4284" actId="14100"/>
          <ac:spMkLst>
            <pc:docMk/>
            <pc:sldMk cId="1736588840" sldId="599"/>
            <ac:spMk id="3" creationId="{7777F3D4-4ADC-DD93-6817-1E79DC39E132}"/>
          </ac:spMkLst>
        </pc:spChg>
        <pc:spChg chg="del">
          <ac:chgData name="Malk Vuokko" userId="1f39d071-8d36-490e-9e5c-ff40c275be96" providerId="ADAL" clId="{E4D84DD0-9E62-4162-8A0E-7FFCBD4457AF}" dt="2023-04-19T11:21:36.629" v="4289" actId="478"/>
          <ac:spMkLst>
            <pc:docMk/>
            <pc:sldMk cId="1736588840" sldId="599"/>
            <ac:spMk id="4" creationId="{0CEC7B3C-1377-BBE5-E458-3A998EEE1B22}"/>
          </ac:spMkLst>
        </pc:spChg>
        <pc:spChg chg="add mod">
          <ac:chgData name="Malk Vuokko" userId="1f39d071-8d36-490e-9e5c-ff40c275be96" providerId="ADAL" clId="{E4D84DD0-9E62-4162-8A0E-7FFCBD4457AF}" dt="2023-04-17T07:58:44.489" v="221" actId="1076"/>
          <ac:spMkLst>
            <pc:docMk/>
            <pc:sldMk cId="1736588840" sldId="599"/>
            <ac:spMk id="6" creationId="{F646242C-633E-A6FD-5D3F-B956E693E91F}"/>
          </ac:spMkLst>
        </pc:spChg>
        <pc:spChg chg="add mod">
          <ac:chgData name="Malk Vuokko" userId="1f39d071-8d36-490e-9e5c-ff40c275be96" providerId="ADAL" clId="{E4D84DD0-9E62-4162-8A0E-7FFCBD4457AF}" dt="2023-04-19T11:21:34.218" v="4288" actId="14100"/>
          <ac:spMkLst>
            <pc:docMk/>
            <pc:sldMk cId="1736588840" sldId="599"/>
            <ac:spMk id="7" creationId="{A51356FA-326C-10CC-07A8-C042CCF8FD65}"/>
          </ac:spMkLst>
        </pc:spChg>
        <pc:picChg chg="add mod">
          <ac:chgData name="Malk Vuokko" userId="1f39d071-8d36-490e-9e5c-ff40c275be96" providerId="ADAL" clId="{E4D84DD0-9E62-4162-8A0E-7FFCBD4457AF}" dt="2023-04-17T07:58:11.328" v="215" actId="14100"/>
          <ac:picMkLst>
            <pc:docMk/>
            <pc:sldMk cId="1736588840" sldId="599"/>
            <ac:picMk id="5" creationId="{ECD3158C-A783-B5D5-843C-60FB8BB564B2}"/>
          </ac:picMkLst>
        </pc:picChg>
        <pc:picChg chg="add mod modCrop">
          <ac:chgData name="Malk Vuokko" userId="1f39d071-8d36-490e-9e5c-ff40c275be96" providerId="ADAL" clId="{E4D84DD0-9E62-4162-8A0E-7FFCBD4457AF}" dt="2023-04-19T11:21:02.016" v="4281" actId="14100"/>
          <ac:picMkLst>
            <pc:docMk/>
            <pc:sldMk cId="1736588840" sldId="599"/>
            <ac:picMk id="8" creationId="{356A3525-8A1A-B657-E875-484FF0D0636C}"/>
          </ac:picMkLst>
        </pc:picChg>
      </pc:sldChg>
      <pc:sldChg chg="del">
        <pc:chgData name="Malk Vuokko" userId="1f39d071-8d36-490e-9e5c-ff40c275be96" providerId="ADAL" clId="{E4D84DD0-9E62-4162-8A0E-7FFCBD4457AF}" dt="2023-04-17T07:56:34.765" v="185" actId="47"/>
        <pc:sldMkLst>
          <pc:docMk/>
          <pc:sldMk cId="2446214160" sldId="599"/>
        </pc:sldMkLst>
      </pc:sldChg>
      <pc:sldChg chg="addSp delSp modSp new mod">
        <pc:chgData name="Malk Vuokko" userId="1f39d071-8d36-490e-9e5c-ff40c275be96" providerId="ADAL" clId="{E4D84DD0-9E62-4162-8A0E-7FFCBD4457AF}" dt="2023-04-21T11:50:43.459" v="6150" actId="14100"/>
        <pc:sldMkLst>
          <pc:docMk/>
          <pc:sldMk cId="420387" sldId="600"/>
        </pc:sldMkLst>
        <pc:spChg chg="mod">
          <ac:chgData name="Malk Vuokko" userId="1f39d071-8d36-490e-9e5c-ff40c275be96" providerId="ADAL" clId="{E4D84DD0-9E62-4162-8A0E-7FFCBD4457AF}" dt="2023-04-17T09:17:11.486" v="780" actId="404"/>
          <ac:spMkLst>
            <pc:docMk/>
            <pc:sldMk cId="420387" sldId="600"/>
            <ac:spMk id="2" creationId="{8852477D-3796-9DBB-626E-B3023205D99F}"/>
          </ac:spMkLst>
        </pc:spChg>
        <pc:spChg chg="mod">
          <ac:chgData name="Malk Vuokko" userId="1f39d071-8d36-490e-9e5c-ff40c275be96" providerId="ADAL" clId="{E4D84DD0-9E62-4162-8A0E-7FFCBD4457AF}" dt="2023-04-17T08:05:23.505" v="525" actId="20577"/>
          <ac:spMkLst>
            <pc:docMk/>
            <pc:sldMk cId="420387" sldId="600"/>
            <ac:spMk id="3" creationId="{0DDEB909-12F3-F577-774C-3E146FE94061}"/>
          </ac:spMkLst>
        </pc:spChg>
        <pc:spChg chg="del">
          <ac:chgData name="Malk Vuokko" userId="1f39d071-8d36-490e-9e5c-ff40c275be96" providerId="ADAL" clId="{E4D84DD0-9E62-4162-8A0E-7FFCBD4457AF}" dt="2023-04-17T09:18:11.939" v="785" actId="478"/>
          <ac:spMkLst>
            <pc:docMk/>
            <pc:sldMk cId="420387" sldId="600"/>
            <ac:spMk id="4" creationId="{A2F8F5CE-F465-5803-20D3-809D89E4AC90}"/>
          </ac:spMkLst>
        </pc:spChg>
        <pc:spChg chg="add mod">
          <ac:chgData name="Malk Vuokko" userId="1f39d071-8d36-490e-9e5c-ff40c275be96" providerId="ADAL" clId="{E4D84DD0-9E62-4162-8A0E-7FFCBD4457AF}" dt="2023-04-21T07:40:37.100" v="5879" actId="404"/>
          <ac:spMkLst>
            <pc:docMk/>
            <pc:sldMk cId="420387" sldId="600"/>
            <ac:spMk id="11" creationId="{6E22E5EC-CA8F-47E4-3C6C-85B245987CBF}"/>
          </ac:spMkLst>
        </pc:spChg>
        <pc:picChg chg="add mod">
          <ac:chgData name="Malk Vuokko" userId="1f39d071-8d36-490e-9e5c-ff40c275be96" providerId="ADAL" clId="{E4D84DD0-9E62-4162-8A0E-7FFCBD4457AF}" dt="2023-04-17T09:17:38.794" v="782" actId="1076"/>
          <ac:picMkLst>
            <pc:docMk/>
            <pc:sldMk cId="420387" sldId="600"/>
            <ac:picMk id="5" creationId="{B08F3DB6-03C3-CD74-3574-7611416CA902}"/>
          </ac:picMkLst>
        </pc:picChg>
        <pc:picChg chg="add mod">
          <ac:chgData name="Malk Vuokko" userId="1f39d071-8d36-490e-9e5c-ff40c275be96" providerId="ADAL" clId="{E4D84DD0-9E62-4162-8A0E-7FFCBD4457AF}" dt="2023-04-17T09:17:38.794" v="782" actId="1076"/>
          <ac:picMkLst>
            <pc:docMk/>
            <pc:sldMk cId="420387" sldId="600"/>
            <ac:picMk id="6" creationId="{8B133729-5117-E8FD-B28B-86C770F16CD2}"/>
          </ac:picMkLst>
        </pc:picChg>
        <pc:picChg chg="add mod">
          <ac:chgData name="Malk Vuokko" userId="1f39d071-8d36-490e-9e5c-ff40c275be96" providerId="ADAL" clId="{E4D84DD0-9E62-4162-8A0E-7FFCBD4457AF}" dt="2023-04-17T09:17:38.794" v="782" actId="1076"/>
          <ac:picMkLst>
            <pc:docMk/>
            <pc:sldMk cId="420387" sldId="600"/>
            <ac:picMk id="7" creationId="{63072983-8CC0-744E-50ED-D57448B890A4}"/>
          </ac:picMkLst>
        </pc:picChg>
        <pc:picChg chg="add mod">
          <ac:chgData name="Malk Vuokko" userId="1f39d071-8d36-490e-9e5c-ff40c275be96" providerId="ADAL" clId="{E4D84DD0-9E62-4162-8A0E-7FFCBD4457AF}" dt="2023-04-21T11:50:43.459" v="6150" actId="14100"/>
          <ac:picMkLst>
            <pc:docMk/>
            <pc:sldMk cId="420387" sldId="600"/>
            <ac:picMk id="8" creationId="{CAB11E55-82E1-9B57-5C86-29DD5F93E61F}"/>
          </ac:picMkLst>
        </pc:picChg>
        <pc:picChg chg="add mod">
          <ac:chgData name="Malk Vuokko" userId="1f39d071-8d36-490e-9e5c-ff40c275be96" providerId="ADAL" clId="{E4D84DD0-9E62-4162-8A0E-7FFCBD4457AF}" dt="2023-04-17T09:17:38.794" v="782" actId="1076"/>
          <ac:picMkLst>
            <pc:docMk/>
            <pc:sldMk cId="420387" sldId="600"/>
            <ac:picMk id="9" creationId="{BC10ADCF-0E9F-CF45-8757-4B61DFBF6F0E}"/>
          </ac:picMkLst>
        </pc:picChg>
        <pc:picChg chg="add mod">
          <ac:chgData name="Malk Vuokko" userId="1f39d071-8d36-490e-9e5c-ff40c275be96" providerId="ADAL" clId="{E4D84DD0-9E62-4162-8A0E-7FFCBD4457AF}" dt="2023-04-17T09:17:38.794" v="782" actId="1076"/>
          <ac:picMkLst>
            <pc:docMk/>
            <pc:sldMk cId="420387" sldId="600"/>
            <ac:picMk id="10" creationId="{5FA1DA0C-9259-801F-9140-26846EB812F2}"/>
          </ac:picMkLst>
        </pc:picChg>
      </pc:sldChg>
      <pc:sldChg chg="addSp modSp new mod">
        <pc:chgData name="Malk Vuokko" userId="1f39d071-8d36-490e-9e5c-ff40c275be96" providerId="ADAL" clId="{E4D84DD0-9E62-4162-8A0E-7FFCBD4457AF}" dt="2023-04-21T06:45:42.979" v="5162" actId="1076"/>
        <pc:sldMkLst>
          <pc:docMk/>
          <pc:sldMk cId="3163241011" sldId="601"/>
        </pc:sldMkLst>
        <pc:spChg chg="mod">
          <ac:chgData name="Malk Vuokko" userId="1f39d071-8d36-490e-9e5c-ff40c275be96" providerId="ADAL" clId="{E4D84DD0-9E62-4162-8A0E-7FFCBD4457AF}" dt="2023-04-17T09:27:29.994" v="1216" actId="27636"/>
          <ac:spMkLst>
            <pc:docMk/>
            <pc:sldMk cId="3163241011" sldId="601"/>
            <ac:spMk id="2" creationId="{4A4E97E2-F3E6-C21D-0C23-921CD1948F1F}"/>
          </ac:spMkLst>
        </pc:spChg>
        <pc:spChg chg="mod">
          <ac:chgData name="Malk Vuokko" userId="1f39d071-8d36-490e-9e5c-ff40c275be96" providerId="ADAL" clId="{E4D84DD0-9E62-4162-8A0E-7FFCBD4457AF}" dt="2023-04-19T11:42:52.052" v="5027" actId="20577"/>
          <ac:spMkLst>
            <pc:docMk/>
            <pc:sldMk cId="3163241011" sldId="601"/>
            <ac:spMk id="3" creationId="{D936C06E-40B0-06D0-ACDD-E2B686CD6BD9}"/>
          </ac:spMkLst>
        </pc:spChg>
        <pc:spChg chg="mod">
          <ac:chgData name="Malk Vuokko" userId="1f39d071-8d36-490e-9e5c-ff40c275be96" providerId="ADAL" clId="{E4D84DD0-9E62-4162-8A0E-7FFCBD4457AF}" dt="2023-04-17T09:22:39.130" v="858" actId="6549"/>
          <ac:spMkLst>
            <pc:docMk/>
            <pc:sldMk cId="3163241011" sldId="601"/>
            <ac:spMk id="4" creationId="{F695C1B4-456E-ADBA-7A55-20F469460A82}"/>
          </ac:spMkLst>
        </pc:spChg>
        <pc:spChg chg="add mod">
          <ac:chgData name="Malk Vuokko" userId="1f39d071-8d36-490e-9e5c-ff40c275be96" providerId="ADAL" clId="{E4D84DD0-9E62-4162-8A0E-7FFCBD4457AF}" dt="2023-04-21T06:45:42.979" v="5162" actId="1076"/>
          <ac:spMkLst>
            <pc:docMk/>
            <pc:sldMk cId="3163241011" sldId="601"/>
            <ac:spMk id="7" creationId="{44E510CF-F3AB-D067-EE69-FF56FF31A7A8}"/>
          </ac:spMkLst>
        </pc:spChg>
        <pc:spChg chg="add mod">
          <ac:chgData name="Malk Vuokko" userId="1f39d071-8d36-490e-9e5c-ff40c275be96" providerId="ADAL" clId="{E4D84DD0-9E62-4162-8A0E-7FFCBD4457AF}" dt="2023-04-19T11:44:13.190" v="5054" actId="1076"/>
          <ac:spMkLst>
            <pc:docMk/>
            <pc:sldMk cId="3163241011" sldId="601"/>
            <ac:spMk id="8" creationId="{E8470FEA-4B18-FF77-ADE1-500529E02EBD}"/>
          </ac:spMkLst>
        </pc:spChg>
        <pc:spChg chg="add mod">
          <ac:chgData name="Malk Vuokko" userId="1f39d071-8d36-490e-9e5c-ff40c275be96" providerId="ADAL" clId="{E4D84DD0-9E62-4162-8A0E-7FFCBD4457AF}" dt="2023-04-19T11:44:31.914" v="5079" actId="20577"/>
          <ac:spMkLst>
            <pc:docMk/>
            <pc:sldMk cId="3163241011" sldId="601"/>
            <ac:spMk id="9" creationId="{F0E37AB9-1289-E31A-CC20-13139B65AFBB}"/>
          </ac:spMkLst>
        </pc:spChg>
        <pc:picChg chg="add mod">
          <ac:chgData name="Malk Vuokko" userId="1f39d071-8d36-490e-9e5c-ff40c275be96" providerId="ADAL" clId="{E4D84DD0-9E62-4162-8A0E-7FFCBD4457AF}" dt="2023-04-17T09:23:18.712" v="861" actId="1076"/>
          <ac:picMkLst>
            <pc:docMk/>
            <pc:sldMk cId="3163241011" sldId="601"/>
            <ac:picMk id="5" creationId="{7CC4BD49-A672-F051-898D-85B8BBCC844F}"/>
          </ac:picMkLst>
        </pc:picChg>
        <pc:picChg chg="add mod">
          <ac:chgData name="Malk Vuokko" userId="1f39d071-8d36-490e-9e5c-ff40c275be96" providerId="ADAL" clId="{E4D84DD0-9E62-4162-8A0E-7FFCBD4457AF}" dt="2023-04-19T11:40:59.432" v="4963" actId="14100"/>
          <ac:picMkLst>
            <pc:docMk/>
            <pc:sldMk cId="3163241011" sldId="601"/>
            <ac:picMk id="6" creationId="{49B3DED5-EF3A-11F6-D6ED-B2AFEDB08E05}"/>
          </ac:picMkLst>
        </pc:picChg>
      </pc:sldChg>
      <pc:sldChg chg="addSp delSp modSp new mod modAnim">
        <pc:chgData name="Malk Vuokko" userId="1f39d071-8d36-490e-9e5c-ff40c275be96" providerId="ADAL" clId="{E4D84DD0-9E62-4162-8A0E-7FFCBD4457AF}" dt="2023-04-21T08:01:26.768" v="5977" actId="20577"/>
        <pc:sldMkLst>
          <pc:docMk/>
          <pc:sldMk cId="1830497114" sldId="602"/>
        </pc:sldMkLst>
        <pc:spChg chg="mod">
          <ac:chgData name="Malk Vuokko" userId="1f39d071-8d36-490e-9e5c-ff40c275be96" providerId="ADAL" clId="{E4D84DD0-9E62-4162-8A0E-7FFCBD4457AF}" dt="2023-04-19T06:50:54.819" v="2813" actId="20577"/>
          <ac:spMkLst>
            <pc:docMk/>
            <pc:sldMk cId="1830497114" sldId="602"/>
            <ac:spMk id="2" creationId="{5973CB25-D5B5-2775-4D7B-DE85F05097A7}"/>
          </ac:spMkLst>
        </pc:spChg>
        <pc:spChg chg="mod">
          <ac:chgData name="Malk Vuokko" userId="1f39d071-8d36-490e-9e5c-ff40c275be96" providerId="ADAL" clId="{E4D84DD0-9E62-4162-8A0E-7FFCBD4457AF}" dt="2023-04-21T08:01:26.768" v="5977" actId="20577"/>
          <ac:spMkLst>
            <pc:docMk/>
            <pc:sldMk cId="1830497114" sldId="602"/>
            <ac:spMk id="3" creationId="{96082B3C-F734-EC5C-44F0-C5BB5BBE1352}"/>
          </ac:spMkLst>
        </pc:spChg>
        <pc:spChg chg="del">
          <ac:chgData name="Malk Vuokko" userId="1f39d071-8d36-490e-9e5c-ff40c275be96" providerId="ADAL" clId="{E4D84DD0-9E62-4162-8A0E-7FFCBD4457AF}" dt="2023-04-21T06:58:37.821" v="5280" actId="478"/>
          <ac:spMkLst>
            <pc:docMk/>
            <pc:sldMk cId="1830497114" sldId="602"/>
            <ac:spMk id="4" creationId="{EF9E5A18-8A93-E6E4-8726-7EA2074B4CB7}"/>
          </ac:spMkLst>
        </pc:spChg>
        <pc:spChg chg="add mod">
          <ac:chgData name="Malk Vuokko" userId="1f39d071-8d36-490e-9e5c-ff40c275be96" providerId="ADAL" clId="{E4D84DD0-9E62-4162-8A0E-7FFCBD4457AF}" dt="2023-04-21T06:58:41.442" v="5281" actId="1076"/>
          <ac:spMkLst>
            <pc:docMk/>
            <pc:sldMk cId="1830497114" sldId="602"/>
            <ac:spMk id="7" creationId="{2B1BEFAC-586A-E612-B6A7-22D511793511}"/>
          </ac:spMkLst>
        </pc:spChg>
        <pc:picChg chg="add mod">
          <ac:chgData name="Malk Vuokko" userId="1f39d071-8d36-490e-9e5c-ff40c275be96" providerId="ADAL" clId="{E4D84DD0-9E62-4162-8A0E-7FFCBD4457AF}" dt="2023-04-21T07:46:11.293" v="5926" actId="1076"/>
          <ac:picMkLst>
            <pc:docMk/>
            <pc:sldMk cId="1830497114" sldId="602"/>
            <ac:picMk id="5" creationId="{750BF345-A6B4-8CEF-59B7-36E87291FFC8}"/>
          </ac:picMkLst>
        </pc:picChg>
        <pc:picChg chg="add del mod">
          <ac:chgData name="Malk Vuokko" userId="1f39d071-8d36-490e-9e5c-ff40c275be96" providerId="ADAL" clId="{E4D84DD0-9E62-4162-8A0E-7FFCBD4457AF}" dt="2023-04-21T07:46:08.787" v="5925" actId="1076"/>
          <ac:picMkLst>
            <pc:docMk/>
            <pc:sldMk cId="1830497114" sldId="602"/>
            <ac:picMk id="6" creationId="{7BA7B6DC-A1C7-7309-72A2-DB23E9203C69}"/>
          </ac:picMkLst>
        </pc:picChg>
        <pc:picChg chg="add del mod">
          <ac:chgData name="Malk Vuokko" userId="1f39d071-8d36-490e-9e5c-ff40c275be96" providerId="ADAL" clId="{E4D84DD0-9E62-4162-8A0E-7FFCBD4457AF}" dt="2023-04-21T07:05:47.146" v="5656" actId="478"/>
          <ac:picMkLst>
            <pc:docMk/>
            <pc:sldMk cId="1830497114" sldId="602"/>
            <ac:picMk id="8" creationId="{936FC552-70DF-28CA-BB5B-4B8D92B8E190}"/>
          </ac:picMkLst>
        </pc:picChg>
        <pc:picChg chg="add del mod">
          <ac:chgData name="Malk Vuokko" userId="1f39d071-8d36-490e-9e5c-ff40c275be96" providerId="ADAL" clId="{E4D84DD0-9E62-4162-8A0E-7FFCBD4457AF}" dt="2023-04-21T07:18:18.155" v="5738"/>
          <ac:picMkLst>
            <pc:docMk/>
            <pc:sldMk cId="1830497114" sldId="602"/>
            <ac:picMk id="9" creationId="{B48F0E76-E313-ED54-47E2-B4CDB2736A38}"/>
          </ac:picMkLst>
        </pc:picChg>
      </pc:sldChg>
      <pc:sldChg chg="addSp delSp modSp new mod">
        <pc:chgData name="Malk Vuokko" userId="1f39d071-8d36-490e-9e5c-ff40c275be96" providerId="ADAL" clId="{E4D84DD0-9E62-4162-8A0E-7FFCBD4457AF}" dt="2023-04-21T08:19:54.893" v="6073" actId="404"/>
        <pc:sldMkLst>
          <pc:docMk/>
          <pc:sldMk cId="4185076208" sldId="603"/>
        </pc:sldMkLst>
        <pc:spChg chg="mod">
          <ac:chgData name="Malk Vuokko" userId="1f39d071-8d36-490e-9e5c-ff40c275be96" providerId="ADAL" clId="{E4D84DD0-9E62-4162-8A0E-7FFCBD4457AF}" dt="2023-04-21T08:19:54.893" v="6073" actId="404"/>
          <ac:spMkLst>
            <pc:docMk/>
            <pc:sldMk cId="4185076208" sldId="603"/>
            <ac:spMk id="2" creationId="{D997CB51-21E9-9EB0-012D-461D7EDC74C7}"/>
          </ac:spMkLst>
        </pc:spChg>
        <pc:spChg chg="mod">
          <ac:chgData name="Malk Vuokko" userId="1f39d071-8d36-490e-9e5c-ff40c275be96" providerId="ADAL" clId="{E4D84DD0-9E62-4162-8A0E-7FFCBD4457AF}" dt="2023-04-21T08:00:42.407" v="5975" actId="20577"/>
          <ac:spMkLst>
            <pc:docMk/>
            <pc:sldMk cId="4185076208" sldId="603"/>
            <ac:spMk id="3" creationId="{949D6287-BD39-9E94-E260-FF5404FD8819}"/>
          </ac:spMkLst>
        </pc:spChg>
        <pc:spChg chg="del">
          <ac:chgData name="Malk Vuokko" userId="1f39d071-8d36-490e-9e5c-ff40c275be96" providerId="ADAL" clId="{E4D84DD0-9E62-4162-8A0E-7FFCBD4457AF}" dt="2023-04-21T08:00:54.410" v="5976" actId="478"/>
          <ac:spMkLst>
            <pc:docMk/>
            <pc:sldMk cId="4185076208" sldId="603"/>
            <ac:spMk id="4" creationId="{1409CCF0-996E-1A43-5D4F-C66860EA529F}"/>
          </ac:spMkLst>
        </pc:spChg>
        <pc:spChg chg="add mod">
          <ac:chgData name="Malk Vuokko" userId="1f39d071-8d36-490e-9e5c-ff40c275be96" providerId="ADAL" clId="{E4D84DD0-9E62-4162-8A0E-7FFCBD4457AF}" dt="2023-04-19T06:48:44.431" v="2697" actId="1076"/>
          <ac:spMkLst>
            <pc:docMk/>
            <pc:sldMk cId="4185076208" sldId="603"/>
            <ac:spMk id="7" creationId="{BE00F065-DC6C-B0F4-DCBF-13DBE676A54D}"/>
          </ac:spMkLst>
        </pc:spChg>
        <pc:picChg chg="add del mod">
          <ac:chgData name="Malk Vuokko" userId="1f39d071-8d36-490e-9e5c-ff40c275be96" providerId="ADAL" clId="{E4D84DD0-9E62-4162-8A0E-7FFCBD4457AF}" dt="2023-04-19T06:48:01.983" v="2695" actId="478"/>
          <ac:picMkLst>
            <pc:docMk/>
            <pc:sldMk cId="4185076208" sldId="603"/>
            <ac:picMk id="5" creationId="{E0F192F3-F45C-B6E0-A8EF-41AD504289C3}"/>
          </ac:picMkLst>
        </pc:picChg>
        <pc:picChg chg="add mod">
          <ac:chgData name="Malk Vuokko" userId="1f39d071-8d36-490e-9e5c-ff40c275be96" providerId="ADAL" clId="{E4D84DD0-9E62-4162-8A0E-7FFCBD4457AF}" dt="2023-04-19T06:47:57.900" v="2694" actId="1076"/>
          <ac:picMkLst>
            <pc:docMk/>
            <pc:sldMk cId="4185076208" sldId="603"/>
            <ac:picMk id="6" creationId="{AB09D342-6A3D-D2BF-050F-F543D686F1AD}"/>
          </ac:picMkLst>
        </pc:picChg>
        <pc:picChg chg="add mod modCrop">
          <ac:chgData name="Malk Vuokko" userId="1f39d071-8d36-490e-9e5c-ff40c275be96" providerId="ADAL" clId="{E4D84DD0-9E62-4162-8A0E-7FFCBD4457AF}" dt="2023-04-21T08:19:40.372" v="6072" actId="732"/>
          <ac:picMkLst>
            <pc:docMk/>
            <pc:sldMk cId="4185076208" sldId="603"/>
            <ac:picMk id="8" creationId="{B111CDDA-C6E8-6A63-E15E-FF68294B30ED}"/>
          </ac:picMkLst>
        </pc:picChg>
        <pc:picChg chg="add mod">
          <ac:chgData name="Malk Vuokko" userId="1f39d071-8d36-490e-9e5c-ff40c275be96" providerId="ADAL" clId="{E4D84DD0-9E62-4162-8A0E-7FFCBD4457AF}" dt="2023-04-21T08:19:31.115" v="6070" actId="1076"/>
          <ac:picMkLst>
            <pc:docMk/>
            <pc:sldMk cId="4185076208" sldId="603"/>
            <ac:picMk id="1026" creationId="{251F1D0E-B91F-34CE-1762-3B227DF2E2A6}"/>
          </ac:picMkLst>
        </pc:picChg>
      </pc:sldChg>
      <pc:sldChg chg="addSp delSp modSp new mod ord">
        <pc:chgData name="Malk Vuokko" userId="1f39d071-8d36-490e-9e5c-ff40c275be96" providerId="ADAL" clId="{E4D84DD0-9E62-4162-8A0E-7FFCBD4457AF}" dt="2023-04-21T08:22:34.347" v="6112" actId="478"/>
        <pc:sldMkLst>
          <pc:docMk/>
          <pc:sldMk cId="2119351954" sldId="604"/>
        </pc:sldMkLst>
        <pc:spChg chg="mod">
          <ac:chgData name="Malk Vuokko" userId="1f39d071-8d36-490e-9e5c-ff40c275be96" providerId="ADAL" clId="{E4D84DD0-9E62-4162-8A0E-7FFCBD4457AF}" dt="2023-04-21T07:16:21.832" v="5711" actId="404"/>
          <ac:spMkLst>
            <pc:docMk/>
            <pc:sldMk cId="2119351954" sldId="604"/>
            <ac:spMk id="2" creationId="{19B4972D-D133-4D40-594E-19C0B773F454}"/>
          </ac:spMkLst>
        </pc:spChg>
        <pc:spChg chg="mod">
          <ac:chgData name="Malk Vuokko" userId="1f39d071-8d36-490e-9e5c-ff40c275be96" providerId="ADAL" clId="{E4D84DD0-9E62-4162-8A0E-7FFCBD4457AF}" dt="2023-04-21T07:12:42.021" v="5709" actId="1076"/>
          <ac:spMkLst>
            <pc:docMk/>
            <pc:sldMk cId="2119351954" sldId="604"/>
            <ac:spMk id="3" creationId="{D8235757-FC11-E394-1504-6923F58780A7}"/>
          </ac:spMkLst>
        </pc:spChg>
        <pc:spChg chg="del">
          <ac:chgData name="Malk Vuokko" userId="1f39d071-8d36-490e-9e5c-ff40c275be96" providerId="ADAL" clId="{E4D84DD0-9E62-4162-8A0E-7FFCBD4457AF}" dt="2023-04-19T10:54:29.044" v="3459" actId="478"/>
          <ac:spMkLst>
            <pc:docMk/>
            <pc:sldMk cId="2119351954" sldId="604"/>
            <ac:spMk id="4" creationId="{A1222E24-E8AE-C121-B3C3-ECC4B5487C58}"/>
          </ac:spMkLst>
        </pc:spChg>
        <pc:spChg chg="add del mod">
          <ac:chgData name="Malk Vuokko" userId="1f39d071-8d36-490e-9e5c-ff40c275be96" providerId="ADAL" clId="{E4D84DD0-9E62-4162-8A0E-7FFCBD4457AF}" dt="2023-04-19T10:52:57.062" v="3442" actId="478"/>
          <ac:spMkLst>
            <pc:docMk/>
            <pc:sldMk cId="2119351954" sldId="604"/>
            <ac:spMk id="7" creationId="{A85F1475-0B05-7BD2-5571-EBD76C22CC57}"/>
          </ac:spMkLst>
        </pc:spChg>
        <pc:spChg chg="add del mod">
          <ac:chgData name="Malk Vuokko" userId="1f39d071-8d36-490e-9e5c-ff40c275be96" providerId="ADAL" clId="{E4D84DD0-9E62-4162-8A0E-7FFCBD4457AF}" dt="2023-04-21T07:11:52.026" v="5694" actId="478"/>
          <ac:spMkLst>
            <pc:docMk/>
            <pc:sldMk cId="2119351954" sldId="604"/>
            <ac:spMk id="10" creationId="{093A8F9E-876E-78F8-C3AB-A396944FD402}"/>
          </ac:spMkLst>
        </pc:spChg>
        <pc:spChg chg="add del mod">
          <ac:chgData name="Malk Vuokko" userId="1f39d071-8d36-490e-9e5c-ff40c275be96" providerId="ADAL" clId="{E4D84DD0-9E62-4162-8A0E-7FFCBD4457AF}" dt="2023-04-21T08:22:34.347" v="6112" actId="478"/>
          <ac:spMkLst>
            <pc:docMk/>
            <pc:sldMk cId="2119351954" sldId="604"/>
            <ac:spMk id="11" creationId="{A2F9080D-1E61-547F-F540-3723BEB78385}"/>
          </ac:spMkLst>
        </pc:spChg>
        <pc:graphicFrameChg chg="add mod">
          <ac:chgData name="Malk Vuokko" userId="1f39d071-8d36-490e-9e5c-ff40c275be96" providerId="ADAL" clId="{E4D84DD0-9E62-4162-8A0E-7FFCBD4457AF}" dt="2023-04-21T08:22:28.156" v="6111"/>
          <ac:graphicFrameMkLst>
            <pc:docMk/>
            <pc:sldMk cId="2119351954" sldId="604"/>
            <ac:graphicFrameMk id="5" creationId="{DEAB9D9B-57F4-4229-B767-0258040B2220}"/>
          </ac:graphicFrameMkLst>
        </pc:graphicFrameChg>
        <pc:graphicFrameChg chg="add del mod">
          <ac:chgData name="Malk Vuokko" userId="1f39d071-8d36-490e-9e5c-ff40c275be96" providerId="ADAL" clId="{E4D84DD0-9E62-4162-8A0E-7FFCBD4457AF}" dt="2023-04-21T07:11:50.235" v="5693" actId="478"/>
          <ac:graphicFrameMkLst>
            <pc:docMk/>
            <pc:sldMk cId="2119351954" sldId="604"/>
            <ac:graphicFrameMk id="6" creationId="{81028314-342D-4F5F-B6E7-44AA18AD8F46}"/>
          </ac:graphicFrameMkLst>
        </pc:graphicFrameChg>
        <pc:cxnChg chg="add del mod">
          <ac:chgData name="Malk Vuokko" userId="1f39d071-8d36-490e-9e5c-ff40c275be96" providerId="ADAL" clId="{E4D84DD0-9E62-4162-8A0E-7FFCBD4457AF}" dt="2023-04-19T10:53:43.343" v="3451" actId="478"/>
          <ac:cxnSpMkLst>
            <pc:docMk/>
            <pc:sldMk cId="2119351954" sldId="604"/>
            <ac:cxnSpMk id="9" creationId="{B016F3F2-38A4-92DD-968F-3C66D23F2EE6}"/>
          </ac:cxnSpMkLst>
        </pc:cxnChg>
      </pc:sldChg>
    </pc:docChg>
  </pc:docChgLst>
  <pc:docChgLst>
    <pc:chgData name="Malk Vuokko" userId="S::hvuma01@xamk.fi::1f39d071-8d36-490e-9e5c-ff40c275be96" providerId="AD" clId="Web-{C50544DC-FF10-64B0-DC87-12AEDAD5C811}"/>
    <pc:docChg chg="modSld">
      <pc:chgData name="Malk Vuokko" userId="S::hvuma01@xamk.fi::1f39d071-8d36-490e-9e5c-ff40c275be96" providerId="AD" clId="Web-{C50544DC-FF10-64B0-DC87-12AEDAD5C811}" dt="2023-04-13T13:01:23.403" v="979" actId="1076"/>
      <pc:docMkLst>
        <pc:docMk/>
      </pc:docMkLst>
      <pc:sldChg chg="modSp">
        <pc:chgData name="Malk Vuokko" userId="S::hvuma01@xamk.fi::1f39d071-8d36-490e-9e5c-ff40c275be96" providerId="AD" clId="Web-{C50544DC-FF10-64B0-DC87-12AEDAD5C811}" dt="2023-04-13T12:43:12.526" v="29" actId="20577"/>
        <pc:sldMkLst>
          <pc:docMk/>
          <pc:sldMk cId="4137360641" sldId="300"/>
        </pc:sldMkLst>
        <pc:spChg chg="mod">
          <ac:chgData name="Malk Vuokko" userId="S::hvuma01@xamk.fi::1f39d071-8d36-490e-9e5c-ff40c275be96" providerId="AD" clId="Web-{C50544DC-FF10-64B0-DC87-12AEDAD5C811}" dt="2023-04-13T12:43:12.526" v="29" actId="20577"/>
          <ac:spMkLst>
            <pc:docMk/>
            <pc:sldMk cId="4137360641" sldId="300"/>
            <ac:spMk id="8" creationId="{00000000-0000-0000-0000-000000000000}"/>
          </ac:spMkLst>
        </pc:spChg>
      </pc:sldChg>
      <pc:sldChg chg="addSp modSp">
        <pc:chgData name="Malk Vuokko" userId="S::hvuma01@xamk.fi::1f39d071-8d36-490e-9e5c-ff40c275be96" providerId="AD" clId="Web-{C50544DC-FF10-64B0-DC87-12AEDAD5C811}" dt="2023-04-13T13:01:23.403" v="979" actId="1076"/>
        <pc:sldMkLst>
          <pc:docMk/>
          <pc:sldMk cId="1272359417" sldId="593"/>
        </pc:sldMkLst>
        <pc:spChg chg="mod">
          <ac:chgData name="Malk Vuokko" userId="S::hvuma01@xamk.fi::1f39d071-8d36-490e-9e5c-ff40c275be96" providerId="AD" clId="Web-{C50544DC-FF10-64B0-DC87-12AEDAD5C811}" dt="2023-04-13T12:52:26.527" v="446" actId="20577"/>
          <ac:spMkLst>
            <pc:docMk/>
            <pc:sldMk cId="1272359417" sldId="593"/>
            <ac:spMk id="2" creationId="{00000000-0000-0000-0000-000000000000}"/>
          </ac:spMkLst>
        </pc:spChg>
        <pc:spChg chg="mod">
          <ac:chgData name="Malk Vuokko" userId="S::hvuma01@xamk.fi::1f39d071-8d36-490e-9e5c-ff40c275be96" providerId="AD" clId="Web-{C50544DC-FF10-64B0-DC87-12AEDAD5C811}" dt="2023-04-13T12:59:09.981" v="779" actId="14100"/>
          <ac:spMkLst>
            <pc:docMk/>
            <pc:sldMk cId="1272359417" sldId="593"/>
            <ac:spMk id="4" creationId="{00000000-0000-0000-0000-000000000000}"/>
          </ac:spMkLst>
        </pc:spChg>
        <pc:spChg chg="add mod">
          <ac:chgData name="Malk Vuokko" userId="S::hvuma01@xamk.fi::1f39d071-8d36-490e-9e5c-ff40c275be96" providerId="AD" clId="Web-{C50544DC-FF10-64B0-DC87-12AEDAD5C811}" dt="2023-04-13T13:01:23.403" v="979" actId="1076"/>
          <ac:spMkLst>
            <pc:docMk/>
            <pc:sldMk cId="1272359417" sldId="593"/>
            <ac:spMk id="24" creationId="{CEC00493-A709-70EC-F971-BA5522C39645}"/>
          </ac:spMkLst>
        </pc:spChg>
        <pc:graphicFrameChg chg="mod">
          <ac:chgData name="Malk Vuokko" userId="S::hvuma01@xamk.fi::1f39d071-8d36-490e-9e5c-ff40c275be96" providerId="AD" clId="Web-{C50544DC-FF10-64B0-DC87-12AEDAD5C811}" dt="2023-04-13T12:57:44.903" v="737" actId="1076"/>
          <ac:graphicFrameMkLst>
            <pc:docMk/>
            <pc:sldMk cId="1272359417" sldId="593"/>
            <ac:graphicFrameMk id="13" creationId="{0FC3C103-8384-468A-83FB-2818B06DD9AA}"/>
          </ac:graphicFrameMkLst>
        </pc:graphicFrameChg>
        <pc:picChg chg="mod">
          <ac:chgData name="Malk Vuokko" userId="S::hvuma01@xamk.fi::1f39d071-8d36-490e-9e5c-ff40c275be96" providerId="AD" clId="Web-{C50544DC-FF10-64B0-DC87-12AEDAD5C811}" dt="2023-04-13T12:57:38.903" v="736" actId="1076"/>
          <ac:picMkLst>
            <pc:docMk/>
            <pc:sldMk cId="1272359417" sldId="593"/>
            <ac:picMk id="22" creationId="{984A2B82-918F-4E69-B035-7C77E82D29EE}"/>
          </ac:picMkLst>
        </pc:picChg>
      </pc:sldChg>
      <pc:sldChg chg="modSp mod modClrScheme chgLayout">
        <pc:chgData name="Malk Vuokko" userId="S::hvuma01@xamk.fi::1f39d071-8d36-490e-9e5c-ff40c275be96" providerId="AD" clId="Web-{C50544DC-FF10-64B0-DC87-12AEDAD5C811}" dt="2023-04-13T12:51:25.465" v="409" actId="20577"/>
        <pc:sldMkLst>
          <pc:docMk/>
          <pc:sldMk cId="3392284669" sldId="598"/>
        </pc:sldMkLst>
        <pc:spChg chg="mod ord">
          <ac:chgData name="Malk Vuokko" userId="S::hvuma01@xamk.fi::1f39d071-8d36-490e-9e5c-ff40c275be96" providerId="AD" clId="Web-{C50544DC-FF10-64B0-DC87-12AEDAD5C811}" dt="2023-04-13T12:47:57.449" v="236" actId="20577"/>
          <ac:spMkLst>
            <pc:docMk/>
            <pc:sldMk cId="3392284669" sldId="598"/>
            <ac:spMk id="2" creationId="{911CEE40-A0DF-C656-DFA8-E94694628233}"/>
          </ac:spMkLst>
        </pc:spChg>
        <pc:spChg chg="mod ord">
          <ac:chgData name="Malk Vuokko" userId="S::hvuma01@xamk.fi::1f39d071-8d36-490e-9e5c-ff40c275be96" providerId="AD" clId="Web-{C50544DC-FF10-64B0-DC87-12AEDAD5C811}" dt="2023-04-13T12:51:25.465" v="409" actId="20577"/>
          <ac:spMkLst>
            <pc:docMk/>
            <pc:sldMk cId="3392284669" sldId="598"/>
            <ac:spMk id="3" creationId="{75F82091-9DDE-3D1D-13A3-3084185D5842}"/>
          </ac:spMkLst>
        </pc:spChg>
        <pc:spChg chg="mod ord">
          <ac:chgData name="Malk Vuokko" userId="S::hvuma01@xamk.fi::1f39d071-8d36-490e-9e5c-ff40c275be96" providerId="AD" clId="Web-{C50544DC-FF10-64B0-DC87-12AEDAD5C811}" dt="2023-04-13T12:44:34.886" v="38"/>
          <ac:spMkLst>
            <pc:docMk/>
            <pc:sldMk cId="3392284669" sldId="598"/>
            <ac:spMk id="4" creationId="{F11C3AD3-C519-A368-D672-EC34A302BB1C}"/>
          </ac:spMkLst>
        </pc:spChg>
      </pc:sldChg>
    </pc:docChg>
  </pc:docChgLst>
  <pc:docChgLst>
    <pc:chgData name="Kettunen Henri" userId="S::hheke02@xamk.fi::c9cbcd7c-e1d9-4aea-9cb5-05f50275b384" providerId="AD" clId="Web-{B8644CCA-ED8B-48AC-817D-90308ED222B1}"/>
    <pc:docChg chg="addSld modSld">
      <pc:chgData name="Kettunen Henri" userId="S::hheke02@xamk.fi::c9cbcd7c-e1d9-4aea-9cb5-05f50275b384" providerId="AD" clId="Web-{B8644CCA-ED8B-48AC-817D-90308ED222B1}" dt="2023-09-04T07:00:09.835" v="426" actId="20577"/>
      <pc:docMkLst>
        <pc:docMk/>
      </pc:docMkLst>
      <pc:sldChg chg="mod modShow">
        <pc:chgData name="Kettunen Henri" userId="S::hheke02@xamk.fi::c9cbcd7c-e1d9-4aea-9cb5-05f50275b384" providerId="AD" clId="Web-{B8644CCA-ED8B-48AC-817D-90308ED222B1}" dt="2023-09-04T06:40:41.731" v="1"/>
        <pc:sldMkLst>
          <pc:docMk/>
          <pc:sldMk cId="720417493" sldId="605"/>
        </pc:sldMkLst>
      </pc:sldChg>
      <pc:sldChg chg="modSp add replId">
        <pc:chgData name="Kettunen Henri" userId="S::hheke02@xamk.fi::c9cbcd7c-e1d9-4aea-9cb5-05f50275b384" providerId="AD" clId="Web-{B8644CCA-ED8B-48AC-817D-90308ED222B1}" dt="2023-09-04T07:00:09.835" v="426" actId="20577"/>
        <pc:sldMkLst>
          <pc:docMk/>
          <pc:sldMk cId="384284050" sldId="622"/>
        </pc:sldMkLst>
        <pc:spChg chg="mod">
          <ac:chgData name="Kettunen Henri" userId="S::hheke02@xamk.fi::c9cbcd7c-e1d9-4aea-9cb5-05f50275b384" providerId="AD" clId="Web-{B8644CCA-ED8B-48AC-817D-90308ED222B1}" dt="2023-09-04T07:00:09.835" v="426" actId="20577"/>
          <ac:spMkLst>
            <pc:docMk/>
            <pc:sldMk cId="384284050" sldId="622"/>
            <ac:spMk id="6" creationId="{C091864F-E3E4-DD43-7C3E-29EE1A574088}"/>
          </ac:spMkLst>
        </pc:spChg>
      </pc:sldChg>
    </pc:docChg>
  </pc:docChgLst>
  <pc:docChgLst>
    <pc:chgData name="Kettunen Henri" userId="S::hheke02@xamk.fi::c9cbcd7c-e1d9-4aea-9cb5-05f50275b384" providerId="AD" clId="Web-{59ACB9B4-C24C-4DB2-B54F-6D343270504D}"/>
    <pc:docChg chg="modSld">
      <pc:chgData name="Kettunen Henri" userId="S::hheke02@xamk.fi::c9cbcd7c-e1d9-4aea-9cb5-05f50275b384" providerId="AD" clId="Web-{59ACB9B4-C24C-4DB2-B54F-6D343270504D}" dt="2023-09-04T12:00:37.946" v="46" actId="14100"/>
      <pc:docMkLst>
        <pc:docMk/>
      </pc:docMkLst>
      <pc:sldChg chg="modSp">
        <pc:chgData name="Kettunen Henri" userId="S::hheke02@xamk.fi::c9cbcd7c-e1d9-4aea-9cb5-05f50275b384" providerId="AD" clId="Web-{59ACB9B4-C24C-4DB2-B54F-6D343270504D}" dt="2023-09-04T11:42:46.154" v="5" actId="20577"/>
        <pc:sldMkLst>
          <pc:docMk/>
          <pc:sldMk cId="3824825508" sldId="592"/>
        </pc:sldMkLst>
        <pc:spChg chg="mod">
          <ac:chgData name="Kettunen Henri" userId="S::hheke02@xamk.fi::c9cbcd7c-e1d9-4aea-9cb5-05f50275b384" providerId="AD" clId="Web-{59ACB9B4-C24C-4DB2-B54F-6D343270504D}" dt="2023-09-04T11:42:46.154" v="5" actId="20577"/>
          <ac:spMkLst>
            <pc:docMk/>
            <pc:sldMk cId="3824825508" sldId="592"/>
            <ac:spMk id="2" creationId="{6912D98F-0436-982B-460C-E76963A14A92}"/>
          </ac:spMkLst>
        </pc:spChg>
      </pc:sldChg>
      <pc:sldChg chg="modSp">
        <pc:chgData name="Kettunen Henri" userId="S::hheke02@xamk.fi::c9cbcd7c-e1d9-4aea-9cb5-05f50275b384" providerId="AD" clId="Web-{59ACB9B4-C24C-4DB2-B54F-6D343270504D}" dt="2023-09-04T11:42:17.372" v="2" actId="20577"/>
        <pc:sldMkLst>
          <pc:docMk/>
          <pc:sldMk cId="1830497114" sldId="602"/>
        </pc:sldMkLst>
        <pc:spChg chg="mod">
          <ac:chgData name="Kettunen Henri" userId="S::hheke02@xamk.fi::c9cbcd7c-e1d9-4aea-9cb5-05f50275b384" providerId="AD" clId="Web-{59ACB9B4-C24C-4DB2-B54F-6D343270504D}" dt="2023-09-04T11:42:17.372" v="2" actId="20577"/>
          <ac:spMkLst>
            <pc:docMk/>
            <pc:sldMk cId="1830497114" sldId="602"/>
            <ac:spMk id="3" creationId="{96082B3C-F734-EC5C-44F0-C5BB5BBE1352}"/>
          </ac:spMkLst>
        </pc:spChg>
      </pc:sldChg>
      <pc:sldChg chg="modSp">
        <pc:chgData name="Kettunen Henri" userId="S::hheke02@xamk.fi::c9cbcd7c-e1d9-4aea-9cb5-05f50275b384" providerId="AD" clId="Web-{59ACB9B4-C24C-4DB2-B54F-6D343270504D}" dt="2023-09-04T12:00:37.946" v="46" actId="14100"/>
        <pc:sldMkLst>
          <pc:docMk/>
          <pc:sldMk cId="384284050" sldId="622"/>
        </pc:sldMkLst>
        <pc:spChg chg="mod">
          <ac:chgData name="Kettunen Henri" userId="S::hheke02@xamk.fi::c9cbcd7c-e1d9-4aea-9cb5-05f50275b384" providerId="AD" clId="Web-{59ACB9B4-C24C-4DB2-B54F-6D343270504D}" dt="2023-09-04T12:00:37.946" v="46" actId="14100"/>
          <ac:spMkLst>
            <pc:docMk/>
            <pc:sldMk cId="384284050" sldId="622"/>
            <ac:spMk id="6" creationId="{C091864F-E3E4-DD43-7C3E-29EE1A574088}"/>
          </ac:spMkLst>
        </pc:spChg>
      </pc:sldChg>
    </pc:docChg>
  </pc:docChgLst>
  <pc:docChgLst>
    <pc:chgData name="Hämäläinen Miika" userId="cd0d9665-3231-4aed-9214-4df181a841a1" providerId="ADAL" clId="{33474EE1-B830-4713-AE78-C535A8960621}"/>
    <pc:docChg chg="delSld modSld sldOrd">
      <pc:chgData name="Hämäläinen Miika" userId="cd0d9665-3231-4aed-9214-4df181a841a1" providerId="ADAL" clId="{33474EE1-B830-4713-AE78-C535A8960621}" dt="2023-04-19T07:19:17.251" v="4" actId="2696"/>
      <pc:docMkLst>
        <pc:docMk/>
      </pc:docMkLst>
      <pc:sldChg chg="ord">
        <pc:chgData name="Hämäläinen Miika" userId="cd0d9665-3231-4aed-9214-4df181a841a1" providerId="ADAL" clId="{33474EE1-B830-4713-AE78-C535A8960621}" dt="2023-04-13T09:09:38.146" v="1"/>
        <pc:sldMkLst>
          <pc:docMk/>
          <pc:sldMk cId="1407182525" sldId="302"/>
        </pc:sldMkLst>
      </pc:sldChg>
      <pc:sldChg chg="del">
        <pc:chgData name="Hämäläinen Miika" userId="cd0d9665-3231-4aed-9214-4df181a841a1" providerId="ADAL" clId="{33474EE1-B830-4713-AE78-C535A8960621}" dt="2023-04-19T07:19:17.251" v="4" actId="2696"/>
        <pc:sldMkLst>
          <pc:docMk/>
          <pc:sldMk cId="3150764500" sldId="339"/>
        </pc:sldMkLst>
      </pc:sldChg>
      <pc:sldChg chg="ord">
        <pc:chgData name="Hämäläinen Miika" userId="cd0d9665-3231-4aed-9214-4df181a841a1" providerId="ADAL" clId="{33474EE1-B830-4713-AE78-C535A8960621}" dt="2023-04-13T09:13:32.428" v="3"/>
        <pc:sldMkLst>
          <pc:docMk/>
          <pc:sldMk cId="1525860941" sldId="349"/>
        </pc:sldMkLst>
      </pc:sldChg>
    </pc:docChg>
  </pc:docChgLst>
  <pc:docChgLst>
    <pc:chgData name="Malk Vuokko" userId="S::hvuma01@xamk.fi::1f39d071-8d36-490e-9e5c-ff40c275be96" providerId="AD" clId="Web-{5F89D8D8-E671-4470-98F3-48BF40547974}"/>
    <pc:docChg chg="delSld">
      <pc:chgData name="Malk Vuokko" userId="S::hvuma01@xamk.fi::1f39d071-8d36-490e-9e5c-ff40c275be96" providerId="AD" clId="Web-{5F89D8D8-E671-4470-98F3-48BF40547974}" dt="2023-09-05T06:36:16.923" v="0"/>
      <pc:docMkLst>
        <pc:docMk/>
      </pc:docMkLst>
      <pc:sldChg chg="del">
        <pc:chgData name="Malk Vuokko" userId="S::hvuma01@xamk.fi::1f39d071-8d36-490e-9e5c-ff40c275be96" providerId="AD" clId="Web-{5F89D8D8-E671-4470-98F3-48BF40547974}" dt="2023-09-05T06:36:16.923" v="0"/>
        <pc:sldMkLst>
          <pc:docMk/>
          <pc:sldMk cId="1008528883" sldId="615"/>
        </pc:sldMkLst>
      </pc:sldChg>
    </pc:docChg>
  </pc:docChgLst>
  <pc:docChgLst>
    <pc:chgData name="Hämäläinen Miika" userId="cd0d9665-3231-4aed-9214-4df181a841a1" providerId="ADAL" clId="{883045DD-926F-48E2-9F19-A6C9156131D5}"/>
    <pc:docChg chg="undo custSel modSld">
      <pc:chgData name="Hämäläinen Miika" userId="cd0d9665-3231-4aed-9214-4df181a841a1" providerId="ADAL" clId="{883045DD-926F-48E2-9F19-A6C9156131D5}" dt="2023-09-04T06:22:15.609" v="11" actId="1076"/>
      <pc:docMkLst>
        <pc:docMk/>
      </pc:docMkLst>
      <pc:sldChg chg="addSp delSp modSp mod">
        <pc:chgData name="Hämäläinen Miika" userId="cd0d9665-3231-4aed-9214-4df181a841a1" providerId="ADAL" clId="{883045DD-926F-48E2-9F19-A6C9156131D5}" dt="2023-09-04T06:22:15.609" v="11" actId="1076"/>
        <pc:sldMkLst>
          <pc:docMk/>
          <pc:sldMk cId="3889685866" sldId="337"/>
        </pc:sldMkLst>
        <pc:picChg chg="del">
          <ac:chgData name="Hämäläinen Miika" userId="cd0d9665-3231-4aed-9214-4df181a841a1" providerId="ADAL" clId="{883045DD-926F-48E2-9F19-A6C9156131D5}" dt="2023-09-04T06:21:52.468" v="2" actId="478"/>
          <ac:picMkLst>
            <pc:docMk/>
            <pc:sldMk cId="3889685866" sldId="337"/>
            <ac:picMk id="4" creationId="{00000000-0000-0000-0000-000000000000}"/>
          </ac:picMkLst>
        </pc:picChg>
        <pc:picChg chg="add del">
          <ac:chgData name="Hämäläinen Miika" userId="cd0d9665-3231-4aed-9214-4df181a841a1" providerId="ADAL" clId="{883045DD-926F-48E2-9F19-A6C9156131D5}" dt="2023-09-04T06:21:50.872" v="1" actId="22"/>
          <ac:picMkLst>
            <pc:docMk/>
            <pc:sldMk cId="3889685866" sldId="337"/>
            <ac:picMk id="5" creationId="{57A1990B-34AF-5DFF-D832-94CD06470152}"/>
          </ac:picMkLst>
        </pc:picChg>
        <pc:picChg chg="add mod">
          <ac:chgData name="Hämäläinen Miika" userId="cd0d9665-3231-4aed-9214-4df181a841a1" providerId="ADAL" clId="{883045DD-926F-48E2-9F19-A6C9156131D5}" dt="2023-09-04T06:22:15.609" v="11" actId="1076"/>
          <ac:picMkLst>
            <pc:docMk/>
            <pc:sldMk cId="3889685866" sldId="337"/>
            <ac:picMk id="9" creationId="{1086BF8D-6452-D290-F7EA-EA680ADEF436}"/>
          </ac:picMkLst>
        </pc:picChg>
      </pc:sldChg>
      <pc:sldChg chg="addSp delSp modSp mod">
        <pc:chgData name="Hämäläinen Miika" userId="cd0d9665-3231-4aed-9214-4df181a841a1" providerId="ADAL" clId="{883045DD-926F-48E2-9F19-A6C9156131D5}" dt="2023-09-04T06:22:08.697" v="10" actId="1076"/>
        <pc:sldMkLst>
          <pc:docMk/>
          <pc:sldMk cId="3747904861" sldId="338"/>
        </pc:sldMkLst>
        <pc:picChg chg="del">
          <ac:chgData name="Hämäläinen Miika" userId="cd0d9665-3231-4aed-9214-4df181a841a1" providerId="ADAL" clId="{883045DD-926F-48E2-9F19-A6C9156131D5}" dt="2023-09-04T06:22:03.793" v="7" actId="478"/>
          <ac:picMkLst>
            <pc:docMk/>
            <pc:sldMk cId="3747904861" sldId="338"/>
            <ac:picMk id="5" creationId="{F17B7C21-6D3D-43CD-BD41-DD7145980F8D}"/>
          </ac:picMkLst>
        </pc:picChg>
        <pc:picChg chg="add mod">
          <ac:chgData name="Hämäläinen Miika" userId="cd0d9665-3231-4aed-9214-4df181a841a1" providerId="ADAL" clId="{883045DD-926F-48E2-9F19-A6C9156131D5}" dt="2023-09-04T06:22:08.697" v="10" actId="1076"/>
          <ac:picMkLst>
            <pc:docMk/>
            <pc:sldMk cId="3747904861" sldId="338"/>
            <ac:picMk id="6" creationId="{2E3C3745-C707-345C-9E27-D053E4C9F352}"/>
          </ac:picMkLst>
        </pc:picChg>
      </pc:sldChg>
    </pc:docChg>
  </pc:docChgLst>
  <pc:docChgLst>
    <pc:chgData name="Malk Vuokko" userId="1f39d071-8d36-490e-9e5c-ff40c275be96" providerId="ADAL" clId="{E06DD24A-DA95-4581-88AE-25842178AD96}"/>
    <pc:docChg chg="undo redo custSel addSld delSld modSld">
      <pc:chgData name="Malk Vuokko" userId="1f39d071-8d36-490e-9e5c-ff40c275be96" providerId="ADAL" clId="{E06DD24A-DA95-4581-88AE-25842178AD96}" dt="2023-04-13T08:54:05.073" v="307" actId="47"/>
      <pc:docMkLst>
        <pc:docMk/>
      </pc:docMkLst>
      <pc:sldChg chg="del">
        <pc:chgData name="Malk Vuokko" userId="1f39d071-8d36-490e-9e5c-ff40c275be96" providerId="ADAL" clId="{E06DD24A-DA95-4581-88AE-25842178AD96}" dt="2023-04-13T08:53:16.918" v="299" actId="47"/>
        <pc:sldMkLst>
          <pc:docMk/>
          <pc:sldMk cId="3743258535" sldId="265"/>
        </pc:sldMkLst>
      </pc:sldChg>
      <pc:sldChg chg="modSp mod">
        <pc:chgData name="Malk Vuokko" userId="1f39d071-8d36-490e-9e5c-ff40c275be96" providerId="ADAL" clId="{E06DD24A-DA95-4581-88AE-25842178AD96}" dt="2023-04-13T08:50:15.984" v="220" actId="20577"/>
        <pc:sldMkLst>
          <pc:docMk/>
          <pc:sldMk cId="2893338948" sldId="281"/>
        </pc:sldMkLst>
        <pc:spChg chg="mod">
          <ac:chgData name="Malk Vuokko" userId="1f39d071-8d36-490e-9e5c-ff40c275be96" providerId="ADAL" clId="{E06DD24A-DA95-4581-88AE-25842178AD96}" dt="2023-04-13T08:48:52.324" v="113" actId="1076"/>
          <ac:spMkLst>
            <pc:docMk/>
            <pc:sldMk cId="2893338948" sldId="281"/>
            <ac:spMk id="2" creationId="{00000000-0000-0000-0000-000000000000}"/>
          </ac:spMkLst>
        </pc:spChg>
        <pc:spChg chg="mod">
          <ac:chgData name="Malk Vuokko" userId="1f39d071-8d36-490e-9e5c-ff40c275be96" providerId="ADAL" clId="{E06DD24A-DA95-4581-88AE-25842178AD96}" dt="2023-04-13T08:50:15.984" v="220" actId="20577"/>
          <ac:spMkLst>
            <pc:docMk/>
            <pc:sldMk cId="2893338948" sldId="281"/>
            <ac:spMk id="4" creationId="{00000000-0000-0000-0000-000000000000}"/>
          </ac:spMkLst>
        </pc:spChg>
      </pc:sldChg>
      <pc:sldChg chg="del">
        <pc:chgData name="Malk Vuokko" userId="1f39d071-8d36-490e-9e5c-ff40c275be96" providerId="ADAL" clId="{E06DD24A-DA95-4581-88AE-25842178AD96}" dt="2023-04-13T08:50:34.005" v="223" actId="47"/>
        <pc:sldMkLst>
          <pc:docMk/>
          <pc:sldMk cId="2246565138" sldId="286"/>
        </pc:sldMkLst>
      </pc:sldChg>
      <pc:sldChg chg="del">
        <pc:chgData name="Malk Vuokko" userId="1f39d071-8d36-490e-9e5c-ff40c275be96" providerId="ADAL" clId="{E06DD24A-DA95-4581-88AE-25842178AD96}" dt="2023-04-13T08:53:46.958" v="302" actId="47"/>
        <pc:sldMkLst>
          <pc:docMk/>
          <pc:sldMk cId="2636328540" sldId="297"/>
        </pc:sldMkLst>
      </pc:sldChg>
      <pc:sldChg chg="del">
        <pc:chgData name="Malk Vuokko" userId="1f39d071-8d36-490e-9e5c-ff40c275be96" providerId="ADAL" clId="{E06DD24A-DA95-4581-88AE-25842178AD96}" dt="2023-04-13T08:53:51.554" v="303" actId="47"/>
        <pc:sldMkLst>
          <pc:docMk/>
          <pc:sldMk cId="1117812492" sldId="298"/>
        </pc:sldMkLst>
      </pc:sldChg>
      <pc:sldChg chg="del">
        <pc:chgData name="Malk Vuokko" userId="1f39d071-8d36-490e-9e5c-ff40c275be96" providerId="ADAL" clId="{E06DD24A-DA95-4581-88AE-25842178AD96}" dt="2023-04-13T08:53:57.779" v="304" actId="47"/>
        <pc:sldMkLst>
          <pc:docMk/>
          <pc:sldMk cId="1681352722" sldId="299"/>
        </pc:sldMkLst>
      </pc:sldChg>
      <pc:sldChg chg="del">
        <pc:chgData name="Malk Vuokko" userId="1f39d071-8d36-490e-9e5c-ff40c275be96" providerId="ADAL" clId="{E06DD24A-DA95-4581-88AE-25842178AD96}" dt="2023-04-13T08:50:22.277" v="221" actId="47"/>
        <pc:sldMkLst>
          <pc:docMk/>
          <pc:sldMk cId="2240235447" sldId="309"/>
        </pc:sldMkLst>
      </pc:sldChg>
      <pc:sldChg chg="del">
        <pc:chgData name="Malk Vuokko" userId="1f39d071-8d36-490e-9e5c-ff40c275be96" providerId="ADAL" clId="{E06DD24A-DA95-4581-88AE-25842178AD96}" dt="2023-04-13T08:53:38.418" v="301" actId="47"/>
        <pc:sldMkLst>
          <pc:docMk/>
          <pc:sldMk cId="3788839526" sldId="333"/>
        </pc:sldMkLst>
      </pc:sldChg>
      <pc:sldChg chg="del">
        <pc:chgData name="Malk Vuokko" userId="1f39d071-8d36-490e-9e5c-ff40c275be96" providerId="ADAL" clId="{E06DD24A-DA95-4581-88AE-25842178AD96}" dt="2023-04-13T08:53:09.660" v="298" actId="47"/>
        <pc:sldMkLst>
          <pc:docMk/>
          <pc:sldMk cId="4013623642" sldId="364"/>
        </pc:sldMkLst>
      </pc:sldChg>
      <pc:sldChg chg="del">
        <pc:chgData name="Malk Vuokko" userId="1f39d071-8d36-490e-9e5c-ff40c275be96" providerId="ADAL" clId="{E06DD24A-DA95-4581-88AE-25842178AD96}" dt="2023-04-13T08:50:28.403" v="222" actId="47"/>
        <pc:sldMkLst>
          <pc:docMk/>
          <pc:sldMk cId="2037344698" sldId="367"/>
        </pc:sldMkLst>
      </pc:sldChg>
      <pc:sldChg chg="del">
        <pc:chgData name="Malk Vuokko" userId="1f39d071-8d36-490e-9e5c-ff40c275be96" providerId="ADAL" clId="{E06DD24A-DA95-4581-88AE-25842178AD96}" dt="2023-04-13T08:51:32.292" v="280" actId="47"/>
        <pc:sldMkLst>
          <pc:docMk/>
          <pc:sldMk cId="316356808" sldId="368"/>
        </pc:sldMkLst>
      </pc:sldChg>
      <pc:sldChg chg="del">
        <pc:chgData name="Malk Vuokko" userId="1f39d071-8d36-490e-9e5c-ff40c275be96" providerId="ADAL" clId="{E06DD24A-DA95-4581-88AE-25842178AD96}" dt="2023-04-13T08:52:01.258" v="281" actId="47"/>
        <pc:sldMkLst>
          <pc:docMk/>
          <pc:sldMk cId="4037112201" sldId="378"/>
        </pc:sldMkLst>
      </pc:sldChg>
      <pc:sldChg chg="del">
        <pc:chgData name="Malk Vuokko" userId="1f39d071-8d36-490e-9e5c-ff40c275be96" providerId="ADAL" clId="{E06DD24A-DA95-4581-88AE-25842178AD96}" dt="2023-04-13T08:52:02.869" v="282" actId="47"/>
        <pc:sldMkLst>
          <pc:docMk/>
          <pc:sldMk cId="3051948519" sldId="379"/>
        </pc:sldMkLst>
      </pc:sldChg>
      <pc:sldChg chg="del">
        <pc:chgData name="Malk Vuokko" userId="1f39d071-8d36-490e-9e5c-ff40c275be96" providerId="ADAL" clId="{E06DD24A-DA95-4581-88AE-25842178AD96}" dt="2023-04-13T08:54:02.952" v="306" actId="47"/>
        <pc:sldMkLst>
          <pc:docMk/>
          <pc:sldMk cId="2807670949" sldId="404"/>
        </pc:sldMkLst>
      </pc:sldChg>
      <pc:sldChg chg="del">
        <pc:chgData name="Malk Vuokko" userId="1f39d071-8d36-490e-9e5c-ff40c275be96" providerId="ADAL" clId="{E06DD24A-DA95-4581-88AE-25842178AD96}" dt="2023-04-13T08:53:22.156" v="300" actId="47"/>
        <pc:sldMkLst>
          <pc:docMk/>
          <pc:sldMk cId="2972597069" sldId="414"/>
        </pc:sldMkLst>
      </pc:sldChg>
      <pc:sldChg chg="del">
        <pc:chgData name="Malk Vuokko" userId="1f39d071-8d36-490e-9e5c-ff40c275be96" providerId="ADAL" clId="{E06DD24A-DA95-4581-88AE-25842178AD96}" dt="2023-04-13T08:54:01" v="305" actId="47"/>
        <pc:sldMkLst>
          <pc:docMk/>
          <pc:sldMk cId="653773857" sldId="499"/>
        </pc:sldMkLst>
      </pc:sldChg>
      <pc:sldChg chg="del">
        <pc:chgData name="Malk Vuokko" userId="1f39d071-8d36-490e-9e5c-ff40c275be96" providerId="ADAL" clId="{E06DD24A-DA95-4581-88AE-25842178AD96}" dt="2023-04-13T08:54:05.073" v="307" actId="47"/>
        <pc:sldMkLst>
          <pc:docMk/>
          <pc:sldMk cId="1572133290" sldId="563"/>
        </pc:sldMkLst>
      </pc:sldChg>
      <pc:sldChg chg="del">
        <pc:chgData name="Malk Vuokko" userId="1f39d071-8d36-490e-9e5c-ff40c275be96" providerId="ADAL" clId="{E06DD24A-DA95-4581-88AE-25842178AD96}" dt="2023-04-13T08:52:04.993" v="283" actId="47"/>
        <pc:sldMkLst>
          <pc:docMk/>
          <pc:sldMk cId="2490164085" sldId="588"/>
        </pc:sldMkLst>
      </pc:sldChg>
      <pc:sldChg chg="modSp new mod">
        <pc:chgData name="Malk Vuokko" userId="1f39d071-8d36-490e-9e5c-ff40c275be96" providerId="ADAL" clId="{E06DD24A-DA95-4581-88AE-25842178AD96}" dt="2023-04-13T08:52:48.364" v="297" actId="20577"/>
        <pc:sldMkLst>
          <pc:docMk/>
          <pc:sldMk cId="2259424117" sldId="589"/>
        </pc:sldMkLst>
        <pc:spChg chg="mod">
          <ac:chgData name="Malk Vuokko" userId="1f39d071-8d36-490e-9e5c-ff40c275be96" providerId="ADAL" clId="{E06DD24A-DA95-4581-88AE-25842178AD96}" dt="2023-04-13T08:50:57.495" v="247" actId="20577"/>
          <ac:spMkLst>
            <pc:docMk/>
            <pc:sldMk cId="2259424117" sldId="589"/>
            <ac:spMk id="2" creationId="{A9D108A0-A164-076C-EB20-064A67E80549}"/>
          </ac:spMkLst>
        </pc:spChg>
        <pc:spChg chg="mod">
          <ac:chgData name="Malk Vuokko" userId="1f39d071-8d36-490e-9e5c-ff40c275be96" providerId="ADAL" clId="{E06DD24A-DA95-4581-88AE-25842178AD96}" dt="2023-04-13T08:52:48.364" v="297" actId="20577"/>
          <ac:spMkLst>
            <pc:docMk/>
            <pc:sldMk cId="2259424117" sldId="589"/>
            <ac:spMk id="3" creationId="{D48F6416-ED95-6701-8AAF-8EA4663DBA6E}"/>
          </ac:spMkLst>
        </pc:spChg>
      </pc:sldChg>
      <pc:sldMasterChg chg="delSldLayout">
        <pc:chgData name="Malk Vuokko" userId="1f39d071-8d36-490e-9e5c-ff40c275be96" providerId="ADAL" clId="{E06DD24A-DA95-4581-88AE-25842178AD96}" dt="2023-04-13T08:52:04.993" v="283" actId="47"/>
        <pc:sldMasterMkLst>
          <pc:docMk/>
          <pc:sldMasterMk cId="1760026671" sldId="2147483701"/>
        </pc:sldMasterMkLst>
        <pc:sldLayoutChg chg="del">
          <pc:chgData name="Malk Vuokko" userId="1f39d071-8d36-490e-9e5c-ff40c275be96" providerId="ADAL" clId="{E06DD24A-DA95-4581-88AE-25842178AD96}" dt="2023-04-13T08:52:04.993" v="283" actId="47"/>
          <pc:sldLayoutMkLst>
            <pc:docMk/>
            <pc:sldMasterMk cId="1760026671" sldId="2147483701"/>
            <pc:sldLayoutMk cId="2385619633" sldId="2147483726"/>
          </pc:sldLayoutMkLst>
        </pc:sldLayoutChg>
      </pc:sldMasterChg>
    </pc:docChg>
  </pc:docChgLst>
  <pc:docChgLst>
    <pc:chgData name="Malk Vuokko" userId="S::hvuma01@xamk.fi::1f39d071-8d36-490e-9e5c-ff40c275be96" providerId="AD" clId="Web-{B98BA79D-69ED-81E9-727B-7C25D8646772}"/>
    <pc:docChg chg="addSld delSld modSld">
      <pc:chgData name="Malk Vuokko" userId="S::hvuma01@xamk.fi::1f39d071-8d36-490e-9e5c-ff40c275be96" providerId="AD" clId="Web-{B98BA79D-69ED-81E9-727B-7C25D8646772}" dt="2023-04-13T09:29:00.865" v="111"/>
      <pc:docMkLst>
        <pc:docMk/>
      </pc:docMkLst>
      <pc:sldChg chg="del">
        <pc:chgData name="Malk Vuokko" userId="S::hvuma01@xamk.fi::1f39d071-8d36-490e-9e5c-ff40c275be96" providerId="AD" clId="Web-{B98BA79D-69ED-81E9-727B-7C25D8646772}" dt="2023-04-13T09:19:21.193" v="38"/>
        <pc:sldMkLst>
          <pc:docMk/>
          <pc:sldMk cId="1339119117" sldId="264"/>
        </pc:sldMkLst>
      </pc:sldChg>
      <pc:sldChg chg="modSp">
        <pc:chgData name="Malk Vuokko" userId="S::hvuma01@xamk.fi::1f39d071-8d36-490e-9e5c-ff40c275be96" providerId="AD" clId="Web-{B98BA79D-69ED-81E9-727B-7C25D8646772}" dt="2023-04-13T09:07:37.001" v="37" actId="20577"/>
        <pc:sldMkLst>
          <pc:docMk/>
          <pc:sldMk cId="2893338948" sldId="281"/>
        </pc:sldMkLst>
        <pc:spChg chg="mod">
          <ac:chgData name="Malk Vuokko" userId="S::hvuma01@xamk.fi::1f39d071-8d36-490e-9e5c-ff40c275be96" providerId="AD" clId="Web-{B98BA79D-69ED-81E9-727B-7C25D8646772}" dt="2023-04-13T09:07:37.001" v="37" actId="20577"/>
          <ac:spMkLst>
            <pc:docMk/>
            <pc:sldMk cId="2893338948" sldId="281"/>
            <ac:spMk id="4" creationId="{00000000-0000-0000-0000-000000000000}"/>
          </ac:spMkLst>
        </pc:spChg>
      </pc:sldChg>
      <pc:sldChg chg="addSp modSp">
        <pc:chgData name="Malk Vuokko" userId="S::hvuma01@xamk.fi::1f39d071-8d36-490e-9e5c-ff40c275be96" providerId="AD" clId="Web-{B98BA79D-69ED-81E9-727B-7C25D8646772}" dt="2023-04-13T09:27:47.160" v="110" actId="1076"/>
        <pc:sldMkLst>
          <pc:docMk/>
          <pc:sldMk cId="707314868" sldId="360"/>
        </pc:sldMkLst>
        <pc:spChg chg="add mod">
          <ac:chgData name="Malk Vuokko" userId="S::hvuma01@xamk.fi::1f39d071-8d36-490e-9e5c-ff40c275be96" providerId="AD" clId="Web-{B98BA79D-69ED-81E9-727B-7C25D8646772}" dt="2023-04-13T09:27:47.160" v="110" actId="1076"/>
          <ac:spMkLst>
            <pc:docMk/>
            <pc:sldMk cId="707314868" sldId="360"/>
            <ac:spMk id="3" creationId="{6FDA8DE7-50CC-74CC-A78E-2F6034A15075}"/>
          </ac:spMkLst>
        </pc:spChg>
      </pc:sldChg>
      <pc:sldChg chg="del">
        <pc:chgData name="Malk Vuokko" userId="S::hvuma01@xamk.fi::1f39d071-8d36-490e-9e5c-ff40c275be96" providerId="AD" clId="Web-{B98BA79D-69ED-81E9-727B-7C25D8646772}" dt="2023-04-13T09:21:01.820" v="45"/>
        <pc:sldMkLst>
          <pc:docMk/>
          <pc:sldMk cId="2888696957" sldId="380"/>
        </pc:sldMkLst>
      </pc:sldChg>
      <pc:sldChg chg="del">
        <pc:chgData name="Malk Vuokko" userId="S::hvuma01@xamk.fi::1f39d071-8d36-490e-9e5c-ff40c275be96" providerId="AD" clId="Web-{B98BA79D-69ED-81E9-727B-7C25D8646772}" dt="2023-04-13T09:21:08.821" v="46"/>
        <pc:sldMkLst>
          <pc:docMk/>
          <pc:sldMk cId="1871480851" sldId="388"/>
        </pc:sldMkLst>
      </pc:sldChg>
      <pc:sldChg chg="del">
        <pc:chgData name="Malk Vuokko" userId="S::hvuma01@xamk.fi::1f39d071-8d36-490e-9e5c-ff40c275be96" providerId="AD" clId="Web-{B98BA79D-69ED-81E9-727B-7C25D8646772}" dt="2023-04-13T09:20:51.101" v="44"/>
        <pc:sldMkLst>
          <pc:docMk/>
          <pc:sldMk cId="3270664795" sldId="391"/>
        </pc:sldMkLst>
      </pc:sldChg>
      <pc:sldChg chg="del">
        <pc:chgData name="Malk Vuokko" userId="S::hvuma01@xamk.fi::1f39d071-8d36-490e-9e5c-ff40c275be96" providerId="AD" clId="Web-{B98BA79D-69ED-81E9-727B-7C25D8646772}" dt="2023-04-13T09:19:26.287" v="39"/>
        <pc:sldMkLst>
          <pc:docMk/>
          <pc:sldMk cId="3404651626" sldId="403"/>
        </pc:sldMkLst>
      </pc:sldChg>
      <pc:sldChg chg="del">
        <pc:chgData name="Malk Vuokko" userId="S::hvuma01@xamk.fi::1f39d071-8d36-490e-9e5c-ff40c275be96" providerId="AD" clId="Web-{B98BA79D-69ED-81E9-727B-7C25D8646772}" dt="2023-04-13T09:19:54.428" v="40"/>
        <pc:sldMkLst>
          <pc:docMk/>
          <pc:sldMk cId="3830735784" sldId="405"/>
        </pc:sldMkLst>
      </pc:sldChg>
      <pc:sldChg chg="del">
        <pc:chgData name="Malk Vuokko" userId="S::hvuma01@xamk.fi::1f39d071-8d36-490e-9e5c-ff40c275be96" providerId="AD" clId="Web-{B98BA79D-69ED-81E9-727B-7C25D8646772}" dt="2023-04-13T09:20:31.882" v="41"/>
        <pc:sldMkLst>
          <pc:docMk/>
          <pc:sldMk cId="2452672972" sldId="406"/>
        </pc:sldMkLst>
      </pc:sldChg>
      <pc:sldChg chg="del">
        <pc:chgData name="Malk Vuokko" userId="S::hvuma01@xamk.fi::1f39d071-8d36-490e-9e5c-ff40c275be96" providerId="AD" clId="Web-{B98BA79D-69ED-81E9-727B-7C25D8646772}" dt="2023-04-13T09:20:32.929" v="42"/>
        <pc:sldMkLst>
          <pc:docMk/>
          <pc:sldMk cId="2786014110" sldId="411"/>
        </pc:sldMkLst>
      </pc:sldChg>
      <pc:sldChg chg="del">
        <pc:chgData name="Malk Vuokko" userId="S::hvuma01@xamk.fi::1f39d071-8d36-490e-9e5c-ff40c275be96" providerId="AD" clId="Web-{B98BA79D-69ED-81E9-727B-7C25D8646772}" dt="2023-04-13T09:20:50.103" v="43"/>
        <pc:sldMkLst>
          <pc:docMk/>
          <pc:sldMk cId="2716652189" sldId="412"/>
        </pc:sldMkLst>
      </pc:sldChg>
      <pc:sldChg chg="del">
        <pc:chgData name="Malk Vuokko" userId="S::hvuma01@xamk.fi::1f39d071-8d36-490e-9e5c-ff40c275be96" providerId="AD" clId="Web-{B98BA79D-69ED-81E9-727B-7C25D8646772}" dt="2023-04-13T09:24:11.092" v="89"/>
        <pc:sldMkLst>
          <pc:docMk/>
          <pc:sldMk cId="2259424117" sldId="589"/>
        </pc:sldMkLst>
      </pc:sldChg>
      <pc:sldChg chg="del">
        <pc:chgData name="Malk Vuokko" userId="S::hvuma01@xamk.fi::1f39d071-8d36-490e-9e5c-ff40c275be96" providerId="AD" clId="Web-{B98BA79D-69ED-81E9-727B-7C25D8646772}" dt="2023-04-13T09:29:00.865" v="111"/>
        <pc:sldMkLst>
          <pc:docMk/>
          <pc:sldMk cId="2561484345" sldId="590"/>
        </pc:sldMkLst>
      </pc:sldChg>
      <pc:sldChg chg="modSp new">
        <pc:chgData name="Malk Vuokko" userId="S::hvuma01@xamk.fi::1f39d071-8d36-490e-9e5c-ff40c275be96" providerId="AD" clId="Web-{B98BA79D-69ED-81E9-727B-7C25D8646772}" dt="2023-04-13T09:21:39.540" v="50" actId="20577"/>
        <pc:sldMkLst>
          <pc:docMk/>
          <pc:sldMk cId="2101129666" sldId="597"/>
        </pc:sldMkLst>
        <pc:spChg chg="mod">
          <ac:chgData name="Malk Vuokko" userId="S::hvuma01@xamk.fi::1f39d071-8d36-490e-9e5c-ff40c275be96" providerId="AD" clId="Web-{B98BA79D-69ED-81E9-727B-7C25D8646772}" dt="2023-04-13T09:21:39.540" v="50" actId="20577"/>
          <ac:spMkLst>
            <pc:docMk/>
            <pc:sldMk cId="2101129666" sldId="597"/>
            <ac:spMk id="2" creationId="{7B2249AF-CCC1-2669-A87C-27DDEA52A0DD}"/>
          </ac:spMkLst>
        </pc:spChg>
      </pc:sldChg>
      <pc:sldChg chg="modSp new">
        <pc:chgData name="Malk Vuokko" userId="S::hvuma01@xamk.fi::1f39d071-8d36-490e-9e5c-ff40c275be96" providerId="AD" clId="Web-{B98BA79D-69ED-81E9-727B-7C25D8646772}" dt="2023-04-13T09:22:53.355" v="88" actId="20577"/>
        <pc:sldMkLst>
          <pc:docMk/>
          <pc:sldMk cId="3392284669" sldId="598"/>
        </pc:sldMkLst>
        <pc:spChg chg="mod">
          <ac:chgData name="Malk Vuokko" userId="S::hvuma01@xamk.fi::1f39d071-8d36-490e-9e5c-ff40c275be96" providerId="AD" clId="Web-{B98BA79D-69ED-81E9-727B-7C25D8646772}" dt="2023-04-13T09:22:30.120" v="55" actId="20577"/>
          <ac:spMkLst>
            <pc:docMk/>
            <pc:sldMk cId="3392284669" sldId="598"/>
            <ac:spMk id="2" creationId="{911CEE40-A0DF-C656-DFA8-E94694628233}"/>
          </ac:spMkLst>
        </pc:spChg>
        <pc:spChg chg="mod">
          <ac:chgData name="Malk Vuokko" userId="S::hvuma01@xamk.fi::1f39d071-8d36-490e-9e5c-ff40c275be96" providerId="AD" clId="Web-{B98BA79D-69ED-81E9-727B-7C25D8646772}" dt="2023-04-13T09:22:53.355" v="88" actId="20577"/>
          <ac:spMkLst>
            <pc:docMk/>
            <pc:sldMk cId="3392284669" sldId="598"/>
            <ac:spMk id="3" creationId="{75F82091-9DDE-3D1D-13A3-3084185D5842}"/>
          </ac:spMkLst>
        </pc:spChg>
      </pc:sldChg>
    </pc:docChg>
  </pc:docChgLst>
  <pc:docChgLst>
    <pc:chgData name="Kettunen Henri" userId="S::hheke02@xamk.fi::c9cbcd7c-e1d9-4aea-9cb5-05f50275b384" providerId="AD" clId="Web-{3E1DDDAB-CBEF-4303-AC95-2EF6B9F0E3B9}"/>
    <pc:docChg chg="modSld">
      <pc:chgData name="Kettunen Henri" userId="S::hheke02@xamk.fi::c9cbcd7c-e1d9-4aea-9cb5-05f50275b384" providerId="AD" clId="Web-{3E1DDDAB-CBEF-4303-AC95-2EF6B9F0E3B9}" dt="2023-09-04T10:47:31.706" v="416" actId="14100"/>
      <pc:docMkLst>
        <pc:docMk/>
      </pc:docMkLst>
      <pc:sldChg chg="modSp">
        <pc:chgData name="Kettunen Henri" userId="S::hheke02@xamk.fi::c9cbcd7c-e1d9-4aea-9cb5-05f50275b384" providerId="AD" clId="Web-{3E1DDDAB-CBEF-4303-AC95-2EF6B9F0E3B9}" dt="2023-09-04T10:40:19.048" v="375" actId="20577"/>
        <pc:sldMkLst>
          <pc:docMk/>
          <pc:sldMk cId="3824825508" sldId="592"/>
        </pc:sldMkLst>
        <pc:spChg chg="mod">
          <ac:chgData name="Kettunen Henri" userId="S::hheke02@xamk.fi::c9cbcd7c-e1d9-4aea-9cb5-05f50275b384" providerId="AD" clId="Web-{3E1DDDAB-CBEF-4303-AC95-2EF6B9F0E3B9}" dt="2023-09-04T10:40:19.048" v="375" actId="20577"/>
          <ac:spMkLst>
            <pc:docMk/>
            <pc:sldMk cId="3824825508" sldId="592"/>
            <ac:spMk id="2" creationId="{6912D98F-0436-982B-460C-E76963A14A92}"/>
          </ac:spMkLst>
        </pc:spChg>
      </pc:sldChg>
      <pc:sldChg chg="modSp">
        <pc:chgData name="Kettunen Henri" userId="S::hheke02@xamk.fi::c9cbcd7c-e1d9-4aea-9cb5-05f50275b384" providerId="AD" clId="Web-{3E1DDDAB-CBEF-4303-AC95-2EF6B9F0E3B9}" dt="2023-09-04T10:47:17.831" v="414" actId="14100"/>
        <pc:sldMkLst>
          <pc:docMk/>
          <pc:sldMk cId="1857024534" sldId="619"/>
        </pc:sldMkLst>
        <pc:spChg chg="mod">
          <ac:chgData name="Kettunen Henri" userId="S::hheke02@xamk.fi::c9cbcd7c-e1d9-4aea-9cb5-05f50275b384" providerId="AD" clId="Web-{3E1DDDAB-CBEF-4303-AC95-2EF6B9F0E3B9}" dt="2023-09-04T10:47:17.831" v="414" actId="14100"/>
          <ac:spMkLst>
            <pc:docMk/>
            <pc:sldMk cId="1857024534" sldId="619"/>
            <ac:spMk id="6" creationId="{D40D50E9-FB73-42C7-AD32-11C945E9572B}"/>
          </ac:spMkLst>
        </pc:spChg>
        <pc:spChg chg="mod">
          <ac:chgData name="Kettunen Henri" userId="S::hheke02@xamk.fi::c9cbcd7c-e1d9-4aea-9cb5-05f50275b384" providerId="AD" clId="Web-{3E1DDDAB-CBEF-4303-AC95-2EF6B9F0E3B9}" dt="2023-09-04T10:47:11.143" v="413" actId="14100"/>
          <ac:spMkLst>
            <pc:docMk/>
            <pc:sldMk cId="1857024534" sldId="619"/>
            <ac:spMk id="9" creationId="{D40D50E9-FB73-42C7-AD32-11C945E9572B}"/>
          </ac:spMkLst>
        </pc:spChg>
      </pc:sldChg>
      <pc:sldChg chg="modSp">
        <pc:chgData name="Kettunen Henri" userId="S::hheke02@xamk.fi::c9cbcd7c-e1d9-4aea-9cb5-05f50275b384" providerId="AD" clId="Web-{3E1DDDAB-CBEF-4303-AC95-2EF6B9F0E3B9}" dt="2023-09-04T10:42:55.814" v="382" actId="20577"/>
        <pc:sldMkLst>
          <pc:docMk/>
          <pc:sldMk cId="3283591567" sldId="620"/>
        </pc:sldMkLst>
        <pc:spChg chg="mod">
          <ac:chgData name="Kettunen Henri" userId="S::hheke02@xamk.fi::c9cbcd7c-e1d9-4aea-9cb5-05f50275b384" providerId="AD" clId="Web-{3E1DDDAB-CBEF-4303-AC95-2EF6B9F0E3B9}" dt="2023-09-04T10:42:55.814" v="382" actId="20577"/>
          <ac:spMkLst>
            <pc:docMk/>
            <pc:sldMk cId="3283591567" sldId="620"/>
            <ac:spMk id="8" creationId="{44286EE4-9C5F-DC87-48FB-3E5A846E3ABE}"/>
          </ac:spMkLst>
        </pc:spChg>
      </pc:sldChg>
      <pc:sldChg chg="mod modShow">
        <pc:chgData name="Kettunen Henri" userId="S::hheke02@xamk.fi::c9cbcd7c-e1d9-4aea-9cb5-05f50275b384" providerId="AD" clId="Web-{3E1DDDAB-CBEF-4303-AC95-2EF6B9F0E3B9}" dt="2023-09-04T10:12:10.197" v="266"/>
        <pc:sldMkLst>
          <pc:docMk/>
          <pc:sldMk cId="3557048498" sldId="621"/>
        </pc:sldMkLst>
      </pc:sldChg>
      <pc:sldChg chg="addSp delSp modSp">
        <pc:chgData name="Kettunen Henri" userId="S::hheke02@xamk.fi::c9cbcd7c-e1d9-4aea-9cb5-05f50275b384" providerId="AD" clId="Web-{3E1DDDAB-CBEF-4303-AC95-2EF6B9F0E3B9}" dt="2023-09-04T10:36:59.938" v="359" actId="20577"/>
        <pc:sldMkLst>
          <pc:docMk/>
          <pc:sldMk cId="384284050" sldId="622"/>
        </pc:sldMkLst>
        <pc:spChg chg="add mod">
          <ac:chgData name="Kettunen Henri" userId="S::hheke02@xamk.fi::c9cbcd7c-e1d9-4aea-9cb5-05f50275b384" providerId="AD" clId="Web-{3E1DDDAB-CBEF-4303-AC95-2EF6B9F0E3B9}" dt="2023-09-04T10:36:59.938" v="359" actId="20577"/>
          <ac:spMkLst>
            <pc:docMk/>
            <pc:sldMk cId="384284050" sldId="622"/>
            <ac:spMk id="4" creationId="{00801384-2D5D-2CA6-37F7-2CE16B2A8579}"/>
          </ac:spMkLst>
        </pc:spChg>
        <pc:spChg chg="mod">
          <ac:chgData name="Kettunen Henri" userId="S::hheke02@xamk.fi::c9cbcd7c-e1d9-4aea-9cb5-05f50275b384" providerId="AD" clId="Web-{3E1DDDAB-CBEF-4303-AC95-2EF6B9F0E3B9}" dt="2023-09-04T10:18:23.902" v="307" actId="20577"/>
          <ac:spMkLst>
            <pc:docMk/>
            <pc:sldMk cId="384284050" sldId="622"/>
            <ac:spMk id="5" creationId="{00000000-0000-0000-0000-000000000000}"/>
          </ac:spMkLst>
        </pc:spChg>
        <pc:spChg chg="mod">
          <ac:chgData name="Kettunen Henri" userId="S::hheke02@xamk.fi::c9cbcd7c-e1d9-4aea-9cb5-05f50275b384" providerId="AD" clId="Web-{3E1DDDAB-CBEF-4303-AC95-2EF6B9F0E3B9}" dt="2023-09-04T10:19:57.543" v="331" actId="20577"/>
          <ac:spMkLst>
            <pc:docMk/>
            <pc:sldMk cId="384284050" sldId="622"/>
            <ac:spMk id="6" creationId="{C091864F-E3E4-DD43-7C3E-29EE1A574088}"/>
          </ac:spMkLst>
        </pc:spChg>
        <pc:picChg chg="add mod">
          <ac:chgData name="Kettunen Henri" userId="S::hheke02@xamk.fi::c9cbcd7c-e1d9-4aea-9cb5-05f50275b384" providerId="AD" clId="Web-{3E1DDDAB-CBEF-4303-AC95-2EF6B9F0E3B9}" dt="2023-09-04T10:26:20.107" v="343" actId="1076"/>
          <ac:picMkLst>
            <pc:docMk/>
            <pc:sldMk cId="384284050" sldId="622"/>
            <ac:picMk id="2" creationId="{8D702E42-E7E0-A522-6934-50974F38D24F}"/>
          </ac:picMkLst>
        </pc:picChg>
        <pc:picChg chg="add del mod">
          <ac:chgData name="Kettunen Henri" userId="S::hheke02@xamk.fi::c9cbcd7c-e1d9-4aea-9cb5-05f50275b384" providerId="AD" clId="Web-{3E1DDDAB-CBEF-4303-AC95-2EF6B9F0E3B9}" dt="2023-09-04T10:23:35.981" v="335"/>
          <ac:picMkLst>
            <pc:docMk/>
            <pc:sldMk cId="384284050" sldId="622"/>
            <ac:picMk id="7" creationId="{A15494CB-878C-DE18-42BC-4330AD6F81C8}"/>
          </ac:picMkLst>
        </pc:picChg>
        <pc:picChg chg="add del mod">
          <ac:chgData name="Kettunen Henri" userId="S::hheke02@xamk.fi::c9cbcd7c-e1d9-4aea-9cb5-05f50275b384" providerId="AD" clId="Web-{3E1DDDAB-CBEF-4303-AC95-2EF6B9F0E3B9}" dt="2023-09-04T10:25:52.701" v="339"/>
          <ac:picMkLst>
            <pc:docMk/>
            <pc:sldMk cId="384284050" sldId="622"/>
            <ac:picMk id="8" creationId="{744320EC-5E91-0BED-5AEE-FE87F8C90B6A}"/>
          </ac:picMkLst>
        </pc:picChg>
        <pc:picChg chg="add mod">
          <ac:chgData name="Kettunen Henri" userId="S::hheke02@xamk.fi::c9cbcd7c-e1d9-4aea-9cb5-05f50275b384" providerId="AD" clId="Web-{3E1DDDAB-CBEF-4303-AC95-2EF6B9F0E3B9}" dt="2023-09-04T10:26:27.388" v="344" actId="1076"/>
          <ac:picMkLst>
            <pc:docMk/>
            <pc:sldMk cId="384284050" sldId="622"/>
            <ac:picMk id="9" creationId="{371738C1-74FA-41B5-15E5-4A45193EB167}"/>
          </ac:picMkLst>
        </pc:picChg>
      </pc:sldChg>
      <pc:sldChg chg="modSp">
        <pc:chgData name="Kettunen Henri" userId="S::hheke02@xamk.fi::c9cbcd7c-e1d9-4aea-9cb5-05f50275b384" providerId="AD" clId="Web-{3E1DDDAB-CBEF-4303-AC95-2EF6B9F0E3B9}" dt="2023-09-04T10:47:31.706" v="416" actId="14100"/>
        <pc:sldMkLst>
          <pc:docMk/>
          <pc:sldMk cId="1400551615" sldId="623"/>
        </pc:sldMkLst>
        <pc:spChg chg="mod">
          <ac:chgData name="Kettunen Henri" userId="S::hheke02@xamk.fi::c9cbcd7c-e1d9-4aea-9cb5-05f50275b384" providerId="AD" clId="Web-{3E1DDDAB-CBEF-4303-AC95-2EF6B9F0E3B9}" dt="2023-09-04T10:47:29.050" v="415" actId="14100"/>
          <ac:spMkLst>
            <pc:docMk/>
            <pc:sldMk cId="1400551615" sldId="623"/>
            <ac:spMk id="6" creationId="{D40D50E9-FB73-42C7-AD32-11C945E9572B}"/>
          </ac:spMkLst>
        </pc:spChg>
        <pc:spChg chg="mod">
          <ac:chgData name="Kettunen Henri" userId="S::hheke02@xamk.fi::c9cbcd7c-e1d9-4aea-9cb5-05f50275b384" providerId="AD" clId="Web-{3E1DDDAB-CBEF-4303-AC95-2EF6B9F0E3B9}" dt="2023-09-04T10:47:31.706" v="416" actId="14100"/>
          <ac:spMkLst>
            <pc:docMk/>
            <pc:sldMk cId="1400551615" sldId="623"/>
            <ac:spMk id="9" creationId="{D40D50E9-FB73-42C7-AD32-11C945E9572B}"/>
          </ac:spMkLst>
        </pc:spChg>
      </pc:sldChg>
      <pc:sldChg chg="addSp modSp">
        <pc:chgData name="Kettunen Henri" userId="S::hheke02@xamk.fi::c9cbcd7c-e1d9-4aea-9cb5-05f50275b384" providerId="AD" clId="Web-{3E1DDDAB-CBEF-4303-AC95-2EF6B9F0E3B9}" dt="2023-09-04T10:01:27.335" v="216" actId="20577"/>
        <pc:sldMkLst>
          <pc:docMk/>
          <pc:sldMk cId="1280839703" sldId="624"/>
        </pc:sldMkLst>
        <pc:spChg chg="mod">
          <ac:chgData name="Kettunen Henri" userId="S::hheke02@xamk.fi::c9cbcd7c-e1d9-4aea-9cb5-05f50275b384" providerId="AD" clId="Web-{3E1DDDAB-CBEF-4303-AC95-2EF6B9F0E3B9}" dt="2023-09-04T09:57:24.084" v="180" actId="20577"/>
          <ac:spMkLst>
            <pc:docMk/>
            <pc:sldMk cId="1280839703" sldId="624"/>
            <ac:spMk id="5" creationId="{00000000-0000-0000-0000-000000000000}"/>
          </ac:spMkLst>
        </pc:spChg>
        <pc:spChg chg="mod">
          <ac:chgData name="Kettunen Henri" userId="S::hheke02@xamk.fi::c9cbcd7c-e1d9-4aea-9cb5-05f50275b384" providerId="AD" clId="Web-{3E1DDDAB-CBEF-4303-AC95-2EF6B9F0E3B9}" dt="2023-09-04T10:01:27.335" v="216" actId="20577"/>
          <ac:spMkLst>
            <pc:docMk/>
            <pc:sldMk cId="1280839703" sldId="624"/>
            <ac:spMk id="6" creationId="{C091864F-E3E4-DD43-7C3E-29EE1A574088}"/>
          </ac:spMkLst>
        </pc:spChg>
        <pc:spChg chg="add">
          <ac:chgData name="Kettunen Henri" userId="S::hheke02@xamk.fi::c9cbcd7c-e1d9-4aea-9cb5-05f50275b384" providerId="AD" clId="Web-{3E1DDDAB-CBEF-4303-AC95-2EF6B9F0E3B9}" dt="2023-09-04T09:39:29.595" v="42"/>
          <ac:spMkLst>
            <pc:docMk/>
            <pc:sldMk cId="1280839703" sldId="624"/>
            <ac:spMk id="7" creationId="{A14BB676-7D71-AF2F-00D2-EFF0E440929A}"/>
          </ac:spMkLst>
        </pc:spChg>
        <pc:picChg chg="add mod">
          <ac:chgData name="Kettunen Henri" userId="S::hheke02@xamk.fi::c9cbcd7c-e1d9-4aea-9cb5-05f50275b384" providerId="AD" clId="Web-{3E1DDDAB-CBEF-4303-AC95-2EF6B9F0E3B9}" dt="2023-09-04T09:37:59.141" v="14" actId="14100"/>
          <ac:picMkLst>
            <pc:docMk/>
            <pc:sldMk cId="1280839703" sldId="624"/>
            <ac:picMk id="2" creationId="{E5245D89-F6A4-880F-9FBC-24352ACA0665}"/>
          </ac:picMkLst>
        </pc:picChg>
        <pc:picChg chg="add mod">
          <ac:chgData name="Kettunen Henri" userId="S::hheke02@xamk.fi::c9cbcd7c-e1d9-4aea-9cb5-05f50275b384" providerId="AD" clId="Web-{3E1DDDAB-CBEF-4303-AC95-2EF6B9F0E3B9}" dt="2023-09-04T09:41:03.814" v="63" actId="1076"/>
          <ac:picMkLst>
            <pc:docMk/>
            <pc:sldMk cId="1280839703" sldId="624"/>
            <ac:picMk id="3" creationId="{794F16DF-7D39-7B9E-5FFF-85E813A059AE}"/>
          </ac:picMkLst>
        </pc:picChg>
      </pc:sldChg>
    </pc:docChg>
  </pc:docChgLst>
  <pc:docChgLst>
    <pc:chgData name="Soininen Hanne" userId="e259e8c1-f95d-4ce8-ab08-77edec3e2d63" providerId="ADAL" clId="{AECA6BC9-27CF-41FB-B9C4-03BC511AACF2}"/>
    <pc:docChg chg="delSld">
      <pc:chgData name="Soininen Hanne" userId="e259e8c1-f95d-4ce8-ab08-77edec3e2d63" providerId="ADAL" clId="{AECA6BC9-27CF-41FB-B9C4-03BC511AACF2}" dt="2023-04-13T09:18:49.685" v="7" actId="47"/>
      <pc:docMkLst>
        <pc:docMk/>
      </pc:docMkLst>
      <pc:sldChg chg="del">
        <pc:chgData name="Soininen Hanne" userId="e259e8c1-f95d-4ce8-ab08-77edec3e2d63" providerId="ADAL" clId="{AECA6BC9-27CF-41FB-B9C4-03BC511AACF2}" dt="2023-04-13T09:12:48.126" v="0" actId="2696"/>
        <pc:sldMkLst>
          <pc:docMk/>
          <pc:sldMk cId="2412700355" sldId="300"/>
        </pc:sldMkLst>
      </pc:sldChg>
      <pc:sldChg chg="del">
        <pc:chgData name="Soininen Hanne" userId="e259e8c1-f95d-4ce8-ab08-77edec3e2d63" providerId="ADAL" clId="{AECA6BC9-27CF-41FB-B9C4-03BC511AACF2}" dt="2023-04-13T09:12:48.126" v="0" actId="2696"/>
        <pc:sldMkLst>
          <pc:docMk/>
          <pc:sldMk cId="3430724766" sldId="301"/>
        </pc:sldMkLst>
      </pc:sldChg>
      <pc:sldChg chg="del">
        <pc:chgData name="Soininen Hanne" userId="e259e8c1-f95d-4ce8-ab08-77edec3e2d63" providerId="ADAL" clId="{AECA6BC9-27CF-41FB-B9C4-03BC511AACF2}" dt="2023-04-13T09:12:58.025" v="1" actId="47"/>
        <pc:sldMkLst>
          <pc:docMk/>
          <pc:sldMk cId="2253008511" sldId="310"/>
        </pc:sldMkLst>
      </pc:sldChg>
      <pc:sldChg chg="del">
        <pc:chgData name="Soininen Hanne" userId="e259e8c1-f95d-4ce8-ab08-77edec3e2d63" providerId="ADAL" clId="{AECA6BC9-27CF-41FB-B9C4-03BC511AACF2}" dt="2023-04-13T09:13:00.582" v="2" actId="47"/>
        <pc:sldMkLst>
          <pc:docMk/>
          <pc:sldMk cId="2571027781" sldId="311"/>
        </pc:sldMkLst>
      </pc:sldChg>
      <pc:sldChg chg="del">
        <pc:chgData name="Soininen Hanne" userId="e259e8c1-f95d-4ce8-ab08-77edec3e2d63" providerId="ADAL" clId="{AECA6BC9-27CF-41FB-B9C4-03BC511AACF2}" dt="2023-04-13T09:13:06.737" v="3" actId="2696"/>
        <pc:sldMkLst>
          <pc:docMk/>
          <pc:sldMk cId="369294542" sldId="327"/>
        </pc:sldMkLst>
      </pc:sldChg>
      <pc:sldChg chg="del">
        <pc:chgData name="Soininen Hanne" userId="e259e8c1-f95d-4ce8-ab08-77edec3e2d63" providerId="ADAL" clId="{AECA6BC9-27CF-41FB-B9C4-03BC511AACF2}" dt="2023-04-13T09:12:48.126" v="0" actId="2696"/>
        <pc:sldMkLst>
          <pc:docMk/>
          <pc:sldMk cId="1844478081" sldId="327"/>
        </pc:sldMkLst>
      </pc:sldChg>
      <pc:sldChg chg="del">
        <pc:chgData name="Soininen Hanne" userId="e259e8c1-f95d-4ce8-ab08-77edec3e2d63" providerId="ADAL" clId="{AECA6BC9-27CF-41FB-B9C4-03BC511AACF2}" dt="2023-04-13T09:17:54.714" v="5" actId="47"/>
        <pc:sldMkLst>
          <pc:docMk/>
          <pc:sldMk cId="3369827046" sldId="355"/>
        </pc:sldMkLst>
      </pc:sldChg>
      <pc:sldChg chg="del">
        <pc:chgData name="Soininen Hanne" userId="e259e8c1-f95d-4ce8-ab08-77edec3e2d63" providerId="ADAL" clId="{AECA6BC9-27CF-41FB-B9C4-03BC511AACF2}" dt="2023-04-13T09:17:50.945" v="4" actId="47"/>
        <pc:sldMkLst>
          <pc:docMk/>
          <pc:sldMk cId="645155364" sldId="356"/>
        </pc:sldMkLst>
      </pc:sldChg>
      <pc:sldChg chg="del">
        <pc:chgData name="Soininen Hanne" userId="e259e8c1-f95d-4ce8-ab08-77edec3e2d63" providerId="ADAL" clId="{AECA6BC9-27CF-41FB-B9C4-03BC511AACF2}" dt="2023-04-13T09:18:48.639" v="6" actId="47"/>
        <pc:sldMkLst>
          <pc:docMk/>
          <pc:sldMk cId="3911805201" sldId="407"/>
        </pc:sldMkLst>
      </pc:sldChg>
      <pc:sldChg chg="del">
        <pc:chgData name="Soininen Hanne" userId="e259e8c1-f95d-4ce8-ab08-77edec3e2d63" providerId="ADAL" clId="{AECA6BC9-27CF-41FB-B9C4-03BC511AACF2}" dt="2023-04-13T09:18:49.685" v="7" actId="47"/>
        <pc:sldMkLst>
          <pc:docMk/>
          <pc:sldMk cId="1829189602" sldId="409"/>
        </pc:sldMkLst>
      </pc:sldChg>
    </pc:docChg>
  </pc:docChgLst>
  <pc:docChgLst>
    <pc:chgData name="Soininen Hanne" userId="S::hhaso01@xamk.fi::e259e8c1-f95d-4ce8-ab08-77edec3e2d63" providerId="AD" clId="Web-{4F90ABE6-7FCE-4361-8BE7-900D386B6F29}"/>
    <pc:docChg chg="modSld">
      <pc:chgData name="Soininen Hanne" userId="S::hhaso01@xamk.fi::e259e8c1-f95d-4ce8-ab08-77edec3e2d63" providerId="AD" clId="Web-{4F90ABE6-7FCE-4361-8BE7-900D386B6F29}" dt="2023-09-05T09:58:06.221" v="10" actId="20577"/>
      <pc:docMkLst>
        <pc:docMk/>
      </pc:docMkLst>
      <pc:sldChg chg="modSp">
        <pc:chgData name="Soininen Hanne" userId="S::hhaso01@xamk.fi::e259e8c1-f95d-4ce8-ab08-77edec3e2d63" providerId="AD" clId="Web-{4F90ABE6-7FCE-4361-8BE7-900D386B6F29}" dt="2023-09-05T09:58:06.221" v="10" actId="20577"/>
        <pc:sldMkLst>
          <pc:docMk/>
          <pc:sldMk cId="2284854105" sldId="625"/>
        </pc:sldMkLst>
        <pc:spChg chg="mod">
          <ac:chgData name="Soininen Hanne" userId="S::hhaso01@xamk.fi::e259e8c1-f95d-4ce8-ab08-77edec3e2d63" providerId="AD" clId="Web-{4F90ABE6-7FCE-4361-8BE7-900D386B6F29}" dt="2023-09-05T09:58:06.221" v="10" actId="20577"/>
          <ac:spMkLst>
            <pc:docMk/>
            <pc:sldMk cId="2284854105" sldId="625"/>
            <ac:spMk id="3" creationId="{D8235757-FC11-E394-1504-6923F58780A7}"/>
          </ac:spMkLst>
        </pc:spChg>
      </pc:sldChg>
    </pc:docChg>
  </pc:docChgLst>
  <pc:docChgLst>
    <pc:chgData name="Soininen Hanne" userId="S::hhaso01@xamk.fi::e259e8c1-f95d-4ce8-ab08-77edec3e2d63" providerId="AD" clId="Web-{21E18B8F-CCD5-40D0-BF3D-4E03FB24E397}"/>
    <pc:docChg chg="addSld delSld modSld sldOrd addMainMaster">
      <pc:chgData name="Soininen Hanne" userId="S::hhaso01@xamk.fi::e259e8c1-f95d-4ce8-ab08-77edec3e2d63" providerId="AD" clId="Web-{21E18B8F-CCD5-40D0-BF3D-4E03FB24E397}" dt="2023-09-04T06:25:20.501" v="267"/>
      <pc:docMkLst>
        <pc:docMk/>
      </pc:docMkLst>
      <pc:sldChg chg="modSp ord">
        <pc:chgData name="Soininen Hanne" userId="S::hhaso01@xamk.fi::e259e8c1-f95d-4ce8-ab08-77edec3e2d63" providerId="AD" clId="Web-{21E18B8F-CCD5-40D0-BF3D-4E03FB24E397}" dt="2023-09-04T06:16:20.112" v="249" actId="1076"/>
        <pc:sldMkLst>
          <pc:docMk/>
          <pc:sldMk cId="2893338948" sldId="281"/>
        </pc:sldMkLst>
        <pc:spChg chg="mod">
          <ac:chgData name="Soininen Hanne" userId="S::hhaso01@xamk.fi::e259e8c1-f95d-4ce8-ab08-77edec3e2d63" providerId="AD" clId="Web-{21E18B8F-CCD5-40D0-BF3D-4E03FB24E397}" dt="2023-09-04T06:16:20.112" v="249" actId="1076"/>
          <ac:spMkLst>
            <pc:docMk/>
            <pc:sldMk cId="2893338948" sldId="281"/>
            <ac:spMk id="4" creationId="{00000000-0000-0000-0000-000000000000}"/>
          </ac:spMkLst>
        </pc:spChg>
      </pc:sldChg>
      <pc:sldChg chg="ord">
        <pc:chgData name="Soininen Hanne" userId="S::hhaso01@xamk.fi::e259e8c1-f95d-4ce8-ab08-77edec3e2d63" providerId="AD" clId="Web-{21E18B8F-CCD5-40D0-BF3D-4E03FB24E397}" dt="2023-09-04T06:16:32.394" v="250"/>
        <pc:sldMkLst>
          <pc:docMk/>
          <pc:sldMk cId="4137360641" sldId="300"/>
        </pc:sldMkLst>
      </pc:sldChg>
      <pc:sldChg chg="del">
        <pc:chgData name="Soininen Hanne" userId="S::hhaso01@xamk.fi::e259e8c1-f95d-4ce8-ab08-77edec3e2d63" providerId="AD" clId="Web-{21E18B8F-CCD5-40D0-BF3D-4E03FB24E397}" dt="2023-09-04T06:07:20.630" v="21"/>
        <pc:sldMkLst>
          <pc:docMk/>
          <pc:sldMk cId="1272359417" sldId="593"/>
        </pc:sldMkLst>
      </pc:sldChg>
      <pc:sldChg chg="del">
        <pc:chgData name="Soininen Hanne" userId="S::hhaso01@xamk.fi::e259e8c1-f95d-4ce8-ab08-77edec3e2d63" providerId="AD" clId="Web-{21E18B8F-CCD5-40D0-BF3D-4E03FB24E397}" dt="2023-09-04T06:07:22.693" v="24"/>
        <pc:sldMkLst>
          <pc:docMk/>
          <pc:sldMk cId="1211628494" sldId="594"/>
        </pc:sldMkLst>
      </pc:sldChg>
      <pc:sldChg chg="del">
        <pc:chgData name="Soininen Hanne" userId="S::hhaso01@xamk.fi::e259e8c1-f95d-4ce8-ab08-77edec3e2d63" providerId="AD" clId="Web-{21E18B8F-CCD5-40D0-BF3D-4E03FB24E397}" dt="2023-09-04T06:07:23.318" v="25"/>
        <pc:sldMkLst>
          <pc:docMk/>
          <pc:sldMk cId="2676957915" sldId="596"/>
        </pc:sldMkLst>
      </pc:sldChg>
      <pc:sldChg chg="del">
        <pc:chgData name="Soininen Hanne" userId="S::hhaso01@xamk.fi::e259e8c1-f95d-4ce8-ab08-77edec3e2d63" providerId="AD" clId="Web-{21E18B8F-CCD5-40D0-BF3D-4E03FB24E397}" dt="2023-09-04T06:07:19.771" v="20"/>
        <pc:sldMkLst>
          <pc:docMk/>
          <pc:sldMk cId="3392284669" sldId="598"/>
        </pc:sldMkLst>
      </pc:sldChg>
      <pc:sldChg chg="del">
        <pc:chgData name="Soininen Hanne" userId="S::hhaso01@xamk.fi::e259e8c1-f95d-4ce8-ab08-77edec3e2d63" providerId="AD" clId="Web-{21E18B8F-CCD5-40D0-BF3D-4E03FB24E397}" dt="2023-09-04T06:07:21.318" v="22"/>
        <pc:sldMkLst>
          <pc:docMk/>
          <pc:sldMk cId="1736588840" sldId="599"/>
        </pc:sldMkLst>
      </pc:sldChg>
      <pc:sldChg chg="del">
        <pc:chgData name="Soininen Hanne" userId="S::hhaso01@xamk.fi::e259e8c1-f95d-4ce8-ab08-77edec3e2d63" providerId="AD" clId="Web-{21E18B8F-CCD5-40D0-BF3D-4E03FB24E397}" dt="2023-09-04T06:07:21.974" v="23"/>
        <pc:sldMkLst>
          <pc:docMk/>
          <pc:sldMk cId="420387" sldId="600"/>
        </pc:sldMkLst>
      </pc:sldChg>
      <pc:sldChg chg="del">
        <pc:chgData name="Soininen Hanne" userId="S::hhaso01@xamk.fi::e259e8c1-f95d-4ce8-ab08-77edec3e2d63" providerId="AD" clId="Web-{21E18B8F-CCD5-40D0-BF3D-4E03FB24E397}" dt="2023-09-04T06:07:24.661" v="26"/>
        <pc:sldMkLst>
          <pc:docMk/>
          <pc:sldMk cId="3163241011" sldId="601"/>
        </pc:sldMkLst>
      </pc:sldChg>
      <pc:sldChg chg="addSp delSp modSp add replId">
        <pc:chgData name="Soininen Hanne" userId="S::hhaso01@xamk.fi::e259e8c1-f95d-4ce8-ab08-77edec3e2d63" providerId="AD" clId="Web-{21E18B8F-CCD5-40D0-BF3D-4E03FB24E397}" dt="2023-09-04T06:12:47.545" v="156" actId="20577"/>
        <pc:sldMkLst>
          <pc:docMk/>
          <pc:sldMk cId="720417493" sldId="605"/>
        </pc:sldMkLst>
        <pc:spChg chg="add mod">
          <ac:chgData name="Soininen Hanne" userId="S::hhaso01@xamk.fi::e259e8c1-f95d-4ce8-ab08-77edec3e2d63" providerId="AD" clId="Web-{21E18B8F-CCD5-40D0-BF3D-4E03FB24E397}" dt="2023-09-04T06:12:47.545" v="156" actId="20577"/>
          <ac:spMkLst>
            <pc:docMk/>
            <pc:sldMk cId="720417493" sldId="605"/>
            <ac:spMk id="6" creationId="{C091864F-E3E4-DD43-7C3E-29EE1A574088}"/>
          </ac:spMkLst>
        </pc:spChg>
        <pc:picChg chg="del">
          <ac:chgData name="Soininen Hanne" userId="S::hhaso01@xamk.fi::e259e8c1-f95d-4ce8-ab08-77edec3e2d63" providerId="AD" clId="Web-{21E18B8F-CCD5-40D0-BF3D-4E03FB24E397}" dt="2023-09-04T06:10:13.681" v="28"/>
          <ac:picMkLst>
            <pc:docMk/>
            <pc:sldMk cId="720417493" sldId="605"/>
            <ac:picMk id="2" creationId="{00000000-0000-0000-0000-000000000000}"/>
          </ac:picMkLst>
        </pc:picChg>
        <pc:picChg chg="del">
          <ac:chgData name="Soininen Hanne" userId="S::hhaso01@xamk.fi::e259e8c1-f95d-4ce8-ab08-77edec3e2d63" providerId="AD" clId="Web-{21E18B8F-CCD5-40D0-BF3D-4E03FB24E397}" dt="2023-09-04T06:10:14.931" v="30"/>
          <ac:picMkLst>
            <pc:docMk/>
            <pc:sldMk cId="720417493" sldId="605"/>
            <ac:picMk id="3" creationId="{3E82C411-FB2F-3FDC-7FEE-02B0F84054C5}"/>
          </ac:picMkLst>
        </pc:picChg>
        <pc:picChg chg="del">
          <ac:chgData name="Soininen Hanne" userId="S::hhaso01@xamk.fi::e259e8c1-f95d-4ce8-ab08-77edec3e2d63" providerId="AD" clId="Web-{21E18B8F-CCD5-40D0-BF3D-4E03FB24E397}" dt="2023-09-04T06:10:14.291" v="29"/>
          <ac:picMkLst>
            <pc:docMk/>
            <pc:sldMk cId="720417493" sldId="605"/>
            <ac:picMk id="8" creationId="{00000000-0000-0000-0000-000000000000}"/>
          </ac:picMkLst>
        </pc:picChg>
      </pc:sldChg>
      <pc:sldChg chg="delSp modSp add replId">
        <pc:chgData name="Soininen Hanne" userId="S::hhaso01@xamk.fi::e259e8c1-f95d-4ce8-ab08-77edec3e2d63" providerId="AD" clId="Web-{21E18B8F-CCD5-40D0-BF3D-4E03FB24E397}" dt="2023-09-04T06:13:45.796" v="170" actId="20577"/>
        <pc:sldMkLst>
          <pc:docMk/>
          <pc:sldMk cId="190202901" sldId="606"/>
        </pc:sldMkLst>
        <pc:spChg chg="mod">
          <ac:chgData name="Soininen Hanne" userId="S::hhaso01@xamk.fi::e259e8c1-f95d-4ce8-ab08-77edec3e2d63" providerId="AD" clId="Web-{21E18B8F-CCD5-40D0-BF3D-4E03FB24E397}" dt="2023-09-04T06:13:45.796" v="170" actId="20577"/>
          <ac:spMkLst>
            <pc:docMk/>
            <pc:sldMk cId="190202901" sldId="606"/>
            <ac:spMk id="3" creationId="{949D6287-BD39-9E94-E260-FF5404FD8819}"/>
          </ac:spMkLst>
        </pc:spChg>
        <pc:picChg chg="del">
          <ac:chgData name="Soininen Hanne" userId="S::hhaso01@xamk.fi::e259e8c1-f95d-4ce8-ab08-77edec3e2d63" providerId="AD" clId="Web-{21E18B8F-CCD5-40D0-BF3D-4E03FB24E397}" dt="2023-09-04T06:13:36.530" v="158"/>
          <ac:picMkLst>
            <pc:docMk/>
            <pc:sldMk cId="190202901" sldId="606"/>
            <ac:picMk id="6" creationId="{AB09D342-6A3D-D2BF-050F-F543D686F1AD}"/>
          </ac:picMkLst>
        </pc:picChg>
        <pc:picChg chg="del">
          <ac:chgData name="Soininen Hanne" userId="S::hhaso01@xamk.fi::e259e8c1-f95d-4ce8-ab08-77edec3e2d63" providerId="AD" clId="Web-{21E18B8F-CCD5-40D0-BF3D-4E03FB24E397}" dt="2023-09-04T06:13:38.249" v="160"/>
          <ac:picMkLst>
            <pc:docMk/>
            <pc:sldMk cId="190202901" sldId="606"/>
            <ac:picMk id="8" creationId="{B111CDDA-C6E8-6A63-E15E-FF68294B30ED}"/>
          </ac:picMkLst>
        </pc:picChg>
        <pc:picChg chg="del">
          <ac:chgData name="Soininen Hanne" userId="S::hhaso01@xamk.fi::e259e8c1-f95d-4ce8-ab08-77edec3e2d63" providerId="AD" clId="Web-{21E18B8F-CCD5-40D0-BF3D-4E03FB24E397}" dt="2023-09-04T06:13:37.405" v="159"/>
          <ac:picMkLst>
            <pc:docMk/>
            <pc:sldMk cId="190202901" sldId="606"/>
            <ac:picMk id="1026" creationId="{251F1D0E-B91F-34CE-1762-3B227DF2E2A6}"/>
          </ac:picMkLst>
        </pc:picChg>
      </pc:sldChg>
      <pc:sldChg chg="delSp modSp add replId">
        <pc:chgData name="Soininen Hanne" userId="S::hhaso01@xamk.fi::e259e8c1-f95d-4ce8-ab08-77edec3e2d63" providerId="AD" clId="Web-{21E18B8F-CCD5-40D0-BF3D-4E03FB24E397}" dt="2023-09-04T06:14:02.812" v="189" actId="20577"/>
        <pc:sldMkLst>
          <pc:docMk/>
          <pc:sldMk cId="2219729749" sldId="607"/>
        </pc:sldMkLst>
        <pc:spChg chg="mod">
          <ac:chgData name="Soininen Hanne" userId="S::hhaso01@xamk.fi::e259e8c1-f95d-4ce8-ab08-77edec3e2d63" providerId="AD" clId="Web-{21E18B8F-CCD5-40D0-BF3D-4E03FB24E397}" dt="2023-09-04T06:14:02.812" v="189" actId="20577"/>
          <ac:spMkLst>
            <pc:docMk/>
            <pc:sldMk cId="2219729749" sldId="607"/>
            <ac:spMk id="3" creationId="{D8235757-FC11-E394-1504-6923F58780A7}"/>
          </ac:spMkLst>
        </pc:spChg>
        <pc:graphicFrameChg chg="del">
          <ac:chgData name="Soininen Hanne" userId="S::hhaso01@xamk.fi::e259e8c1-f95d-4ce8-ab08-77edec3e2d63" providerId="AD" clId="Web-{21E18B8F-CCD5-40D0-BF3D-4E03FB24E397}" dt="2023-09-04T06:13:53.218" v="172"/>
          <ac:graphicFrameMkLst>
            <pc:docMk/>
            <pc:sldMk cId="2219729749" sldId="607"/>
            <ac:graphicFrameMk id="5" creationId="{DEAB9D9B-57F4-4229-B767-0258040B2220}"/>
          </ac:graphicFrameMkLst>
        </pc:graphicFrameChg>
      </pc:sldChg>
      <pc:sldChg chg="delSp modSp add del replId">
        <pc:chgData name="Soininen Hanne" userId="S::hhaso01@xamk.fi::e259e8c1-f95d-4ce8-ab08-77edec3e2d63" providerId="AD" clId="Web-{21E18B8F-CCD5-40D0-BF3D-4E03FB24E397}" dt="2023-09-04T06:17:12.801" v="251"/>
        <pc:sldMkLst>
          <pc:docMk/>
          <pc:sldMk cId="303258426" sldId="608"/>
        </pc:sldMkLst>
        <pc:spChg chg="mod">
          <ac:chgData name="Soininen Hanne" userId="S::hhaso01@xamk.fi::e259e8c1-f95d-4ce8-ab08-77edec3e2d63" providerId="AD" clId="Web-{21E18B8F-CCD5-40D0-BF3D-4E03FB24E397}" dt="2023-09-04T06:15:00.735" v="214" actId="20577"/>
          <ac:spMkLst>
            <pc:docMk/>
            <pc:sldMk cId="303258426" sldId="608"/>
            <ac:spMk id="3" creationId="{949D6287-BD39-9E94-E260-FF5404FD8819}"/>
          </ac:spMkLst>
        </pc:spChg>
        <pc:spChg chg="del">
          <ac:chgData name="Soininen Hanne" userId="S::hhaso01@xamk.fi::e259e8c1-f95d-4ce8-ab08-77edec3e2d63" providerId="AD" clId="Web-{21E18B8F-CCD5-40D0-BF3D-4E03FB24E397}" dt="2023-09-04T06:15:05.579" v="215"/>
          <ac:spMkLst>
            <pc:docMk/>
            <pc:sldMk cId="303258426" sldId="608"/>
            <ac:spMk id="7" creationId="{BE00F065-DC6C-B0F4-DCBF-13DBE676A54D}"/>
          </ac:spMkLst>
        </pc:spChg>
      </pc:sldChg>
      <pc:sldChg chg="add replId">
        <pc:chgData name="Soininen Hanne" userId="S::hhaso01@xamk.fi::e259e8c1-f95d-4ce8-ab08-77edec3e2d63" providerId="AD" clId="Web-{21E18B8F-CCD5-40D0-BF3D-4E03FB24E397}" dt="2023-09-04T06:17:25.395" v="252"/>
        <pc:sldMkLst>
          <pc:docMk/>
          <pc:sldMk cId="3085029577" sldId="608"/>
        </pc:sldMkLst>
      </pc:sldChg>
      <pc:sldChg chg="add replId">
        <pc:chgData name="Soininen Hanne" userId="S::hhaso01@xamk.fi::e259e8c1-f95d-4ce8-ab08-77edec3e2d63" providerId="AD" clId="Web-{21E18B8F-CCD5-40D0-BF3D-4E03FB24E397}" dt="2023-09-04T06:17:31.020" v="253"/>
        <pc:sldMkLst>
          <pc:docMk/>
          <pc:sldMk cId="2447260775" sldId="609"/>
        </pc:sldMkLst>
      </pc:sldChg>
      <pc:sldChg chg="add">
        <pc:chgData name="Soininen Hanne" userId="S::hhaso01@xamk.fi::e259e8c1-f95d-4ce8-ab08-77edec3e2d63" providerId="AD" clId="Web-{21E18B8F-CCD5-40D0-BF3D-4E03FB24E397}" dt="2023-09-04T06:23:53.608" v="254"/>
        <pc:sldMkLst>
          <pc:docMk/>
          <pc:sldMk cId="1346846923" sldId="610"/>
        </pc:sldMkLst>
      </pc:sldChg>
      <pc:sldChg chg="add">
        <pc:chgData name="Soininen Hanne" userId="S::hhaso01@xamk.fi::e259e8c1-f95d-4ce8-ab08-77edec3e2d63" providerId="AD" clId="Web-{21E18B8F-CCD5-40D0-BF3D-4E03FB24E397}" dt="2023-09-04T06:23:53.733" v="255"/>
        <pc:sldMkLst>
          <pc:docMk/>
          <pc:sldMk cId="3740851066" sldId="611"/>
        </pc:sldMkLst>
      </pc:sldChg>
      <pc:sldChg chg="add">
        <pc:chgData name="Soininen Hanne" userId="S::hhaso01@xamk.fi::e259e8c1-f95d-4ce8-ab08-77edec3e2d63" providerId="AD" clId="Web-{21E18B8F-CCD5-40D0-BF3D-4E03FB24E397}" dt="2023-09-04T06:23:53.858" v="256"/>
        <pc:sldMkLst>
          <pc:docMk/>
          <pc:sldMk cId="923058507" sldId="612"/>
        </pc:sldMkLst>
      </pc:sldChg>
      <pc:sldChg chg="add">
        <pc:chgData name="Soininen Hanne" userId="S::hhaso01@xamk.fi::e259e8c1-f95d-4ce8-ab08-77edec3e2d63" providerId="AD" clId="Web-{21E18B8F-CCD5-40D0-BF3D-4E03FB24E397}" dt="2023-09-04T06:23:53.968" v="257"/>
        <pc:sldMkLst>
          <pc:docMk/>
          <pc:sldMk cId="119310132" sldId="613"/>
        </pc:sldMkLst>
      </pc:sldChg>
      <pc:sldChg chg="add">
        <pc:chgData name="Soininen Hanne" userId="S::hhaso01@xamk.fi::e259e8c1-f95d-4ce8-ab08-77edec3e2d63" providerId="AD" clId="Web-{21E18B8F-CCD5-40D0-BF3D-4E03FB24E397}" dt="2023-09-04T06:23:54.046" v="258"/>
        <pc:sldMkLst>
          <pc:docMk/>
          <pc:sldMk cId="778221887" sldId="614"/>
        </pc:sldMkLst>
      </pc:sldChg>
      <pc:sldChg chg="add">
        <pc:chgData name="Soininen Hanne" userId="S::hhaso01@xamk.fi::e259e8c1-f95d-4ce8-ab08-77edec3e2d63" providerId="AD" clId="Web-{21E18B8F-CCD5-40D0-BF3D-4E03FB24E397}" dt="2023-09-04T06:23:54.155" v="259"/>
        <pc:sldMkLst>
          <pc:docMk/>
          <pc:sldMk cId="1008528883" sldId="615"/>
        </pc:sldMkLst>
      </pc:sldChg>
      <pc:sldChg chg="add">
        <pc:chgData name="Soininen Hanne" userId="S::hhaso01@xamk.fi::e259e8c1-f95d-4ce8-ab08-77edec3e2d63" providerId="AD" clId="Web-{21E18B8F-CCD5-40D0-BF3D-4E03FB24E397}" dt="2023-09-04T06:23:54.249" v="260"/>
        <pc:sldMkLst>
          <pc:docMk/>
          <pc:sldMk cId="1658774910" sldId="616"/>
        </pc:sldMkLst>
      </pc:sldChg>
      <pc:sldChg chg="add">
        <pc:chgData name="Soininen Hanne" userId="S::hhaso01@xamk.fi::e259e8c1-f95d-4ce8-ab08-77edec3e2d63" providerId="AD" clId="Web-{21E18B8F-CCD5-40D0-BF3D-4E03FB24E397}" dt="2023-09-04T06:23:54.343" v="261"/>
        <pc:sldMkLst>
          <pc:docMk/>
          <pc:sldMk cId="2386009033" sldId="617"/>
        </pc:sldMkLst>
      </pc:sldChg>
      <pc:sldChg chg="add">
        <pc:chgData name="Soininen Hanne" userId="S::hhaso01@xamk.fi::e259e8c1-f95d-4ce8-ab08-77edec3e2d63" providerId="AD" clId="Web-{21E18B8F-CCD5-40D0-BF3D-4E03FB24E397}" dt="2023-09-04T06:25:05.266" v="262"/>
        <pc:sldMkLst>
          <pc:docMk/>
          <pc:sldMk cId="3100160815" sldId="618"/>
        </pc:sldMkLst>
      </pc:sldChg>
      <pc:sldChg chg="add">
        <pc:chgData name="Soininen Hanne" userId="S::hhaso01@xamk.fi::e259e8c1-f95d-4ce8-ab08-77edec3e2d63" providerId="AD" clId="Web-{21E18B8F-CCD5-40D0-BF3D-4E03FB24E397}" dt="2023-09-04T06:25:05.360" v="263"/>
        <pc:sldMkLst>
          <pc:docMk/>
          <pc:sldMk cId="1857024534" sldId="619"/>
        </pc:sldMkLst>
      </pc:sldChg>
      <pc:sldChg chg="add">
        <pc:chgData name="Soininen Hanne" userId="S::hhaso01@xamk.fi::e259e8c1-f95d-4ce8-ab08-77edec3e2d63" providerId="AD" clId="Web-{21E18B8F-CCD5-40D0-BF3D-4E03FB24E397}" dt="2023-09-04T06:25:05.485" v="264"/>
        <pc:sldMkLst>
          <pc:docMk/>
          <pc:sldMk cId="3283591567" sldId="620"/>
        </pc:sldMkLst>
      </pc:sldChg>
      <pc:sldChg chg="add">
        <pc:chgData name="Soininen Hanne" userId="S::hhaso01@xamk.fi::e259e8c1-f95d-4ce8-ab08-77edec3e2d63" providerId="AD" clId="Web-{21E18B8F-CCD5-40D0-BF3D-4E03FB24E397}" dt="2023-09-04T06:25:05.579" v="265"/>
        <pc:sldMkLst>
          <pc:docMk/>
          <pc:sldMk cId="3557048498" sldId="621"/>
        </pc:sldMkLst>
      </pc:sldChg>
      <pc:sldChg chg="add del">
        <pc:chgData name="Soininen Hanne" userId="S::hhaso01@xamk.fi::e259e8c1-f95d-4ce8-ab08-77edec3e2d63" providerId="AD" clId="Web-{21E18B8F-CCD5-40D0-BF3D-4E03FB24E397}" dt="2023-09-04T06:25:20.501" v="267"/>
        <pc:sldMkLst>
          <pc:docMk/>
          <pc:sldMk cId="889139959" sldId="622"/>
        </pc:sldMkLst>
      </pc:sldChg>
      <pc:sldMasterChg chg="add addSldLayout">
        <pc:chgData name="Soininen Hanne" userId="S::hhaso01@xamk.fi::e259e8c1-f95d-4ce8-ab08-77edec3e2d63" providerId="AD" clId="Web-{21E18B8F-CCD5-40D0-BF3D-4E03FB24E397}" dt="2023-09-04T06:23:53.608" v="254"/>
        <pc:sldMasterMkLst>
          <pc:docMk/>
          <pc:sldMasterMk cId="0" sldId="2147483648"/>
        </pc:sldMasterMkLst>
        <pc:sldLayoutChg chg="add">
          <pc:chgData name="Soininen Hanne" userId="S::hhaso01@xamk.fi::e259e8c1-f95d-4ce8-ab08-77edec3e2d63" providerId="AD" clId="Web-{21E18B8F-CCD5-40D0-BF3D-4E03FB24E397}" dt="2023-09-04T06:23:53.608" v="254"/>
          <pc:sldLayoutMkLst>
            <pc:docMk/>
            <pc:sldMasterMk cId="0" sldId="2147483648"/>
            <pc:sldLayoutMk cId="0" sldId="2147483649"/>
          </pc:sldLayoutMkLst>
        </pc:sldLayoutChg>
        <pc:sldLayoutChg chg="add">
          <pc:chgData name="Soininen Hanne" userId="S::hhaso01@xamk.fi::e259e8c1-f95d-4ce8-ab08-77edec3e2d63" providerId="AD" clId="Web-{21E18B8F-CCD5-40D0-BF3D-4E03FB24E397}" dt="2023-09-04T06:23:53.608" v="254"/>
          <pc:sldLayoutMkLst>
            <pc:docMk/>
            <pc:sldMasterMk cId="0" sldId="2147483648"/>
            <pc:sldLayoutMk cId="0" sldId="2147483656"/>
          </pc:sldLayoutMkLst>
        </pc:sldLayoutChg>
        <pc:sldLayoutChg chg="add">
          <pc:chgData name="Soininen Hanne" userId="S::hhaso01@xamk.fi::e259e8c1-f95d-4ce8-ab08-77edec3e2d63" providerId="AD" clId="Web-{21E18B8F-CCD5-40D0-BF3D-4E03FB24E397}" dt="2023-09-04T06:23:53.608" v="254"/>
          <pc:sldLayoutMkLst>
            <pc:docMk/>
            <pc:sldMasterMk cId="0" sldId="2147483648"/>
            <pc:sldLayoutMk cId="0" sldId="2147483657"/>
          </pc:sldLayoutMkLst>
        </pc:sldLayoutChg>
        <pc:sldLayoutChg chg="add">
          <pc:chgData name="Soininen Hanne" userId="S::hhaso01@xamk.fi::e259e8c1-f95d-4ce8-ab08-77edec3e2d63" providerId="AD" clId="Web-{21E18B8F-CCD5-40D0-BF3D-4E03FB24E397}" dt="2023-09-04T06:23:53.608" v="254"/>
          <pc:sldLayoutMkLst>
            <pc:docMk/>
            <pc:sldMasterMk cId="0" sldId="2147483648"/>
            <pc:sldLayoutMk cId="0" sldId="2147483660"/>
          </pc:sldLayoutMkLst>
        </pc:sldLayoutChg>
        <pc:sldLayoutChg chg="add">
          <pc:chgData name="Soininen Hanne" userId="S::hhaso01@xamk.fi::e259e8c1-f95d-4ce8-ab08-77edec3e2d63" providerId="AD" clId="Web-{21E18B8F-CCD5-40D0-BF3D-4E03FB24E397}" dt="2023-09-04T06:23:53.608" v="254"/>
          <pc:sldLayoutMkLst>
            <pc:docMk/>
            <pc:sldMasterMk cId="0" sldId="2147483648"/>
            <pc:sldLayoutMk cId="2685181907" sldId="2147483663"/>
          </pc:sldLayoutMkLst>
        </pc:sldLayoutChg>
        <pc:sldLayoutChg chg="add">
          <pc:chgData name="Soininen Hanne" userId="S::hhaso01@xamk.fi::e259e8c1-f95d-4ce8-ab08-77edec3e2d63" providerId="AD" clId="Web-{21E18B8F-CCD5-40D0-BF3D-4E03FB24E397}" dt="2023-09-04T06:23:53.608" v="254"/>
          <pc:sldLayoutMkLst>
            <pc:docMk/>
            <pc:sldMasterMk cId="0" sldId="2147483648"/>
            <pc:sldLayoutMk cId="108024643" sldId="2147483665"/>
          </pc:sldLayoutMkLst>
        </pc:sldLayoutChg>
        <pc:sldLayoutChg chg="add">
          <pc:chgData name="Soininen Hanne" userId="S::hhaso01@xamk.fi::e259e8c1-f95d-4ce8-ab08-77edec3e2d63" providerId="AD" clId="Web-{21E18B8F-CCD5-40D0-BF3D-4E03FB24E397}" dt="2023-09-04T06:23:53.608" v="254"/>
          <pc:sldLayoutMkLst>
            <pc:docMk/>
            <pc:sldMasterMk cId="0" sldId="2147483648"/>
            <pc:sldLayoutMk cId="1645446631" sldId="2147483666"/>
          </pc:sldLayoutMkLst>
        </pc:sldLayoutChg>
        <pc:sldLayoutChg chg="add">
          <pc:chgData name="Soininen Hanne" userId="S::hhaso01@xamk.fi::e259e8c1-f95d-4ce8-ab08-77edec3e2d63" providerId="AD" clId="Web-{21E18B8F-CCD5-40D0-BF3D-4E03FB24E397}" dt="2023-09-04T06:23:53.608" v="254"/>
          <pc:sldLayoutMkLst>
            <pc:docMk/>
            <pc:sldMasterMk cId="0" sldId="2147483648"/>
            <pc:sldLayoutMk cId="1292020148" sldId="2147483667"/>
          </pc:sldLayoutMkLst>
        </pc:sldLayoutChg>
        <pc:sldLayoutChg chg="add">
          <pc:chgData name="Soininen Hanne" userId="S::hhaso01@xamk.fi::e259e8c1-f95d-4ce8-ab08-77edec3e2d63" providerId="AD" clId="Web-{21E18B8F-CCD5-40D0-BF3D-4E03FB24E397}" dt="2023-09-04T06:23:53.608" v="254"/>
          <pc:sldLayoutMkLst>
            <pc:docMk/>
            <pc:sldMasterMk cId="0" sldId="2147483648"/>
            <pc:sldLayoutMk cId="1365234826" sldId="2147483669"/>
          </pc:sldLayoutMkLst>
        </pc:sldLayoutChg>
        <pc:sldLayoutChg chg="add">
          <pc:chgData name="Soininen Hanne" userId="S::hhaso01@xamk.fi::e259e8c1-f95d-4ce8-ab08-77edec3e2d63" providerId="AD" clId="Web-{21E18B8F-CCD5-40D0-BF3D-4E03FB24E397}" dt="2023-09-04T06:23:53.608" v="254"/>
          <pc:sldLayoutMkLst>
            <pc:docMk/>
            <pc:sldMasterMk cId="0" sldId="2147483648"/>
            <pc:sldLayoutMk cId="3849163456" sldId="2147483670"/>
          </pc:sldLayoutMkLst>
        </pc:sldLayoutChg>
        <pc:sldLayoutChg chg="add">
          <pc:chgData name="Soininen Hanne" userId="S::hhaso01@xamk.fi::e259e8c1-f95d-4ce8-ab08-77edec3e2d63" providerId="AD" clId="Web-{21E18B8F-CCD5-40D0-BF3D-4E03FB24E397}" dt="2023-09-04T06:23:53.608" v="254"/>
          <pc:sldLayoutMkLst>
            <pc:docMk/>
            <pc:sldMasterMk cId="0" sldId="2147483648"/>
            <pc:sldLayoutMk cId="3263536457" sldId="2147483671"/>
          </pc:sldLayoutMkLst>
        </pc:sldLayoutChg>
      </pc:sldMasterChg>
    </pc:docChg>
  </pc:docChgLst>
  <pc:docChgLst>
    <pc:chgData name="Kettunen Henri" userId="S::hheke02@xamk.fi::c9cbcd7c-e1d9-4aea-9cb5-05f50275b384" providerId="AD" clId="Web-{DFC6737F-5C4F-43CE-B2F3-A21682EE6BA8}"/>
    <pc:docChg chg="modSld">
      <pc:chgData name="Kettunen Henri" userId="S::hheke02@xamk.fi::c9cbcd7c-e1d9-4aea-9cb5-05f50275b384" providerId="AD" clId="Web-{DFC6737F-5C4F-43CE-B2F3-A21682EE6BA8}" dt="2023-09-04T12:49:06.897" v="103" actId="20577"/>
      <pc:docMkLst>
        <pc:docMk/>
      </pc:docMkLst>
      <pc:sldChg chg="modSp">
        <pc:chgData name="Kettunen Henri" userId="S::hheke02@xamk.fi::c9cbcd7c-e1d9-4aea-9cb5-05f50275b384" providerId="AD" clId="Web-{DFC6737F-5C4F-43CE-B2F3-A21682EE6BA8}" dt="2023-09-04T12:25:06.855" v="38" actId="20577"/>
        <pc:sldMkLst>
          <pc:docMk/>
          <pc:sldMk cId="3824825508" sldId="592"/>
        </pc:sldMkLst>
        <pc:spChg chg="mod">
          <ac:chgData name="Kettunen Henri" userId="S::hheke02@xamk.fi::c9cbcd7c-e1d9-4aea-9cb5-05f50275b384" providerId="AD" clId="Web-{DFC6737F-5C4F-43CE-B2F3-A21682EE6BA8}" dt="2023-09-04T12:25:06.855" v="38" actId="20577"/>
          <ac:spMkLst>
            <pc:docMk/>
            <pc:sldMk cId="3824825508" sldId="592"/>
            <ac:spMk id="2" creationId="{6912D98F-0436-982B-460C-E76963A14A92}"/>
          </ac:spMkLst>
        </pc:spChg>
      </pc:sldChg>
      <pc:sldChg chg="modSp">
        <pc:chgData name="Kettunen Henri" userId="S::hheke02@xamk.fi::c9cbcd7c-e1d9-4aea-9cb5-05f50275b384" providerId="AD" clId="Web-{DFC6737F-5C4F-43CE-B2F3-A21682EE6BA8}" dt="2023-09-04T12:39:04.638" v="97" actId="20577"/>
        <pc:sldMkLst>
          <pc:docMk/>
          <pc:sldMk cId="384284050" sldId="622"/>
        </pc:sldMkLst>
        <pc:spChg chg="mod">
          <ac:chgData name="Kettunen Henri" userId="S::hheke02@xamk.fi::c9cbcd7c-e1d9-4aea-9cb5-05f50275b384" providerId="AD" clId="Web-{DFC6737F-5C4F-43CE-B2F3-A21682EE6BA8}" dt="2023-09-04T12:31:03.400" v="51" actId="14100"/>
          <ac:spMkLst>
            <pc:docMk/>
            <pc:sldMk cId="384284050" sldId="622"/>
            <ac:spMk id="4" creationId="{00801384-2D5D-2CA6-37F7-2CE16B2A8579}"/>
          </ac:spMkLst>
        </pc:spChg>
        <pc:spChg chg="mod">
          <ac:chgData name="Kettunen Henri" userId="S::hheke02@xamk.fi::c9cbcd7c-e1d9-4aea-9cb5-05f50275b384" providerId="AD" clId="Web-{DFC6737F-5C4F-43CE-B2F3-A21682EE6BA8}" dt="2023-09-04T12:31:37.636" v="58" actId="20577"/>
          <ac:spMkLst>
            <pc:docMk/>
            <pc:sldMk cId="384284050" sldId="622"/>
            <ac:spMk id="5" creationId="{00000000-0000-0000-0000-000000000000}"/>
          </ac:spMkLst>
        </pc:spChg>
        <pc:spChg chg="mod">
          <ac:chgData name="Kettunen Henri" userId="S::hheke02@xamk.fi::c9cbcd7c-e1d9-4aea-9cb5-05f50275b384" providerId="AD" clId="Web-{DFC6737F-5C4F-43CE-B2F3-A21682EE6BA8}" dt="2023-09-04T12:39:04.638" v="97" actId="20577"/>
          <ac:spMkLst>
            <pc:docMk/>
            <pc:sldMk cId="384284050" sldId="622"/>
            <ac:spMk id="6" creationId="{C091864F-E3E4-DD43-7C3E-29EE1A574088}"/>
          </ac:spMkLst>
        </pc:spChg>
        <pc:picChg chg="mod">
          <ac:chgData name="Kettunen Henri" userId="S::hheke02@xamk.fi::c9cbcd7c-e1d9-4aea-9cb5-05f50275b384" providerId="AD" clId="Web-{DFC6737F-5C4F-43CE-B2F3-A21682EE6BA8}" dt="2023-09-04T12:31:13.635" v="54" actId="14100"/>
          <ac:picMkLst>
            <pc:docMk/>
            <pc:sldMk cId="384284050" sldId="622"/>
            <ac:picMk id="2" creationId="{8D702E42-E7E0-A522-6934-50974F38D24F}"/>
          </ac:picMkLst>
        </pc:picChg>
        <pc:picChg chg="mod">
          <ac:chgData name="Kettunen Henri" userId="S::hheke02@xamk.fi::c9cbcd7c-e1d9-4aea-9cb5-05f50275b384" providerId="AD" clId="Web-{DFC6737F-5C4F-43CE-B2F3-A21682EE6BA8}" dt="2023-09-04T12:31:21.995" v="56" actId="14100"/>
          <ac:picMkLst>
            <pc:docMk/>
            <pc:sldMk cId="384284050" sldId="622"/>
            <ac:picMk id="9" creationId="{371738C1-74FA-41B5-15E5-4A45193EB167}"/>
          </ac:picMkLst>
        </pc:picChg>
      </pc:sldChg>
      <pc:sldChg chg="addSp modSp">
        <pc:chgData name="Kettunen Henri" userId="S::hheke02@xamk.fi::c9cbcd7c-e1d9-4aea-9cb5-05f50275b384" providerId="AD" clId="Web-{DFC6737F-5C4F-43CE-B2F3-A21682EE6BA8}" dt="2023-09-04T12:49:06.897" v="103" actId="20577"/>
        <pc:sldMkLst>
          <pc:docMk/>
          <pc:sldMk cId="1280839703" sldId="624"/>
        </pc:sldMkLst>
        <pc:spChg chg="mod">
          <ac:chgData name="Kettunen Henri" userId="S::hheke02@xamk.fi::c9cbcd7c-e1d9-4aea-9cb5-05f50275b384" providerId="AD" clId="Web-{DFC6737F-5C4F-43CE-B2F3-A21682EE6BA8}" dt="2023-09-04T12:49:06.897" v="103" actId="20577"/>
          <ac:spMkLst>
            <pc:docMk/>
            <pc:sldMk cId="1280839703" sldId="624"/>
            <ac:spMk id="6" creationId="{C091864F-E3E4-DD43-7C3E-29EE1A574088}"/>
          </ac:spMkLst>
        </pc:spChg>
        <pc:picChg chg="add mod">
          <ac:chgData name="Kettunen Henri" userId="S::hheke02@xamk.fi::c9cbcd7c-e1d9-4aea-9cb5-05f50275b384" providerId="AD" clId="Web-{DFC6737F-5C4F-43CE-B2F3-A21682EE6BA8}" dt="2023-09-04T12:44:53.449" v="99" actId="1076"/>
          <ac:picMkLst>
            <pc:docMk/>
            <pc:sldMk cId="1280839703" sldId="624"/>
            <ac:picMk id="4" creationId="{9B0CEE81-A8CE-36E3-5B8D-6E54680B5525}"/>
          </ac:picMkLst>
        </pc:picChg>
      </pc:sldChg>
    </pc:docChg>
  </pc:docChgLst>
  <pc:docChgLst>
    <pc:chgData name="Miika Hämäläinen" userId="cd0d9665-3231-4aed-9214-4df181a841a1" providerId="ADAL" clId="{33474EE1-B830-4713-AE78-C535A8960621}"/>
    <pc:docChg chg="undo redo custSel modSld">
      <pc:chgData name="Miika Hämäläinen" userId="cd0d9665-3231-4aed-9214-4df181a841a1" providerId="ADAL" clId="{33474EE1-B830-4713-AE78-C535A8960621}" dt="2023-04-21T09:19:26.311" v="907" actId="27636"/>
      <pc:docMkLst>
        <pc:docMk/>
      </pc:docMkLst>
      <pc:sldChg chg="modSp mod">
        <pc:chgData name="Miika Hämäläinen" userId="cd0d9665-3231-4aed-9214-4df181a841a1" providerId="ADAL" clId="{33474EE1-B830-4713-AE78-C535A8960621}" dt="2023-04-21T09:08:48.338" v="20" actId="20577"/>
        <pc:sldMkLst>
          <pc:docMk/>
          <pc:sldMk cId="3889685866" sldId="337"/>
        </pc:sldMkLst>
        <pc:spChg chg="mod">
          <ac:chgData name="Miika Hämäläinen" userId="cd0d9665-3231-4aed-9214-4df181a841a1" providerId="ADAL" clId="{33474EE1-B830-4713-AE78-C535A8960621}" dt="2023-04-21T09:08:48.338" v="20" actId="20577"/>
          <ac:spMkLst>
            <pc:docMk/>
            <pc:sldMk cId="3889685866" sldId="337"/>
            <ac:spMk id="2" creationId="{00000000-0000-0000-0000-000000000000}"/>
          </ac:spMkLst>
        </pc:spChg>
        <pc:spChg chg="mod">
          <ac:chgData name="Miika Hämäläinen" userId="cd0d9665-3231-4aed-9214-4df181a841a1" providerId="ADAL" clId="{33474EE1-B830-4713-AE78-C535A8960621}" dt="2023-04-21T09:08:45.295" v="10" actId="20577"/>
          <ac:spMkLst>
            <pc:docMk/>
            <pc:sldMk cId="3889685866" sldId="337"/>
            <ac:spMk id="7" creationId="{00000000-0000-0000-0000-000000000000}"/>
          </ac:spMkLst>
        </pc:spChg>
      </pc:sldChg>
      <pc:sldChg chg="modSp mod">
        <pc:chgData name="Miika Hämäläinen" userId="cd0d9665-3231-4aed-9214-4df181a841a1" providerId="ADAL" clId="{33474EE1-B830-4713-AE78-C535A8960621}" dt="2023-04-21T09:19:26.311" v="907" actId="27636"/>
        <pc:sldMkLst>
          <pc:docMk/>
          <pc:sldMk cId="3747904861" sldId="338"/>
        </pc:sldMkLst>
        <pc:spChg chg="mod">
          <ac:chgData name="Miika Hämäläinen" userId="cd0d9665-3231-4aed-9214-4df181a841a1" providerId="ADAL" clId="{33474EE1-B830-4713-AE78-C535A8960621}" dt="2023-04-21T09:19:26.311" v="907" actId="27636"/>
          <ac:spMkLst>
            <pc:docMk/>
            <pc:sldMk cId="3747904861" sldId="338"/>
            <ac:spMk id="2" creationId="{629F7F27-0DAD-4281-A187-4A3183F343B4}"/>
          </ac:spMkLst>
        </pc:spChg>
        <pc:spChg chg="mod">
          <ac:chgData name="Miika Hämäläinen" userId="cd0d9665-3231-4aed-9214-4df181a841a1" providerId="ADAL" clId="{33474EE1-B830-4713-AE78-C535A8960621}" dt="2023-04-21T09:14:59.379" v="869" actId="20577"/>
          <ac:spMkLst>
            <pc:docMk/>
            <pc:sldMk cId="3747904861" sldId="338"/>
            <ac:spMk id="3" creationId="{E4A2C0C0-E758-4364-9A3C-9FE1B35C0BB1}"/>
          </ac:spMkLst>
        </pc:spChg>
      </pc:sldChg>
    </pc:docChg>
  </pc:docChgLst>
  <pc:docChgLst>
    <pc:chgData name="Ontronen Juha-Pekka" userId="S::hjuon01@xamk.fi::762fa646-177a-4ed5-8e5a-f41673c957dd" providerId="AD" clId="Web-{F65C7680-A37D-42A8-B946-374CE540C272}"/>
    <pc:docChg chg="modSld">
      <pc:chgData name="Ontronen Juha-Pekka" userId="S::hjuon01@xamk.fi::762fa646-177a-4ed5-8e5a-f41673c957dd" providerId="AD" clId="Web-{F65C7680-A37D-42A8-B946-374CE540C272}" dt="2023-09-04T06:33:50.804" v="1" actId="20577"/>
      <pc:docMkLst>
        <pc:docMk/>
      </pc:docMkLst>
      <pc:sldChg chg="modSp">
        <pc:chgData name="Ontronen Juha-Pekka" userId="S::hjuon01@xamk.fi::762fa646-177a-4ed5-8e5a-f41673c957dd" providerId="AD" clId="Web-{F65C7680-A37D-42A8-B946-374CE540C272}" dt="2023-09-04T06:33:50.804" v="1" actId="20577"/>
        <pc:sldMkLst>
          <pc:docMk/>
          <pc:sldMk cId="2119351954" sldId="604"/>
        </pc:sldMkLst>
        <pc:spChg chg="mod">
          <ac:chgData name="Ontronen Juha-Pekka" userId="S::hjuon01@xamk.fi::762fa646-177a-4ed5-8e5a-f41673c957dd" providerId="AD" clId="Web-{F65C7680-A37D-42A8-B946-374CE540C272}" dt="2023-09-04T06:33:50.804" v="1" actId="20577"/>
          <ac:spMkLst>
            <pc:docMk/>
            <pc:sldMk cId="2119351954" sldId="604"/>
            <ac:spMk id="2" creationId="{19B4972D-D133-4D40-594E-19C0B773F454}"/>
          </ac:spMkLst>
        </pc:spChg>
      </pc:sldChg>
      <pc:sldChg chg="modSp">
        <pc:chgData name="Ontronen Juha-Pekka" userId="S::hjuon01@xamk.fi::762fa646-177a-4ed5-8e5a-f41673c957dd" providerId="AD" clId="Web-{F65C7680-A37D-42A8-B946-374CE540C272}" dt="2023-09-04T06:32:41.115" v="0" actId="20577"/>
        <pc:sldMkLst>
          <pc:docMk/>
          <pc:sldMk cId="2219729749" sldId="607"/>
        </pc:sldMkLst>
        <pc:spChg chg="mod">
          <ac:chgData name="Ontronen Juha-Pekka" userId="S::hjuon01@xamk.fi::762fa646-177a-4ed5-8e5a-f41673c957dd" providerId="AD" clId="Web-{F65C7680-A37D-42A8-B946-374CE540C272}" dt="2023-09-04T06:32:41.115" v="0" actId="20577"/>
          <ac:spMkLst>
            <pc:docMk/>
            <pc:sldMk cId="2219729749" sldId="607"/>
            <ac:spMk id="2" creationId="{19B4972D-D133-4D40-594E-19C0B773F454}"/>
          </ac:spMkLst>
        </pc:spChg>
      </pc:sldChg>
    </pc:docChg>
  </pc:docChgLst>
  <pc:docChgLst>
    <pc:chgData name="Soininen Hanne" userId="e259e8c1-f95d-4ce8-ab08-77edec3e2d63" providerId="ADAL" clId="{2283E3B5-EBD7-45C5-91E9-F76FF9DB17A7}"/>
    <pc:docChg chg="custSel delSld modSld sldOrd">
      <pc:chgData name="Soininen Hanne" userId="e259e8c1-f95d-4ce8-ab08-77edec3e2d63" providerId="ADAL" clId="{2283E3B5-EBD7-45C5-91E9-F76FF9DB17A7}" dt="2023-09-04T06:42:13.010" v="177" actId="20577"/>
      <pc:docMkLst>
        <pc:docMk/>
      </pc:docMkLst>
      <pc:sldChg chg="del">
        <pc:chgData name="Soininen Hanne" userId="e259e8c1-f95d-4ce8-ab08-77edec3e2d63" providerId="ADAL" clId="{2283E3B5-EBD7-45C5-91E9-F76FF9DB17A7}" dt="2023-09-04T06:33:22.759" v="59" actId="47"/>
        <pc:sldMkLst>
          <pc:docMk/>
          <pc:sldMk cId="1452516745" sldId="277"/>
        </pc:sldMkLst>
      </pc:sldChg>
      <pc:sldChg chg="modSp mod">
        <pc:chgData name="Soininen Hanne" userId="e259e8c1-f95d-4ce8-ab08-77edec3e2d63" providerId="ADAL" clId="{2283E3B5-EBD7-45C5-91E9-F76FF9DB17A7}" dt="2023-09-04T06:42:13.010" v="177" actId="20577"/>
        <pc:sldMkLst>
          <pc:docMk/>
          <pc:sldMk cId="2893338948" sldId="281"/>
        </pc:sldMkLst>
        <pc:spChg chg="mod">
          <ac:chgData name="Soininen Hanne" userId="e259e8c1-f95d-4ce8-ab08-77edec3e2d63" providerId="ADAL" clId="{2283E3B5-EBD7-45C5-91E9-F76FF9DB17A7}" dt="2023-09-04T06:41:36.554" v="160" actId="1076"/>
          <ac:spMkLst>
            <pc:docMk/>
            <pc:sldMk cId="2893338948" sldId="281"/>
            <ac:spMk id="2" creationId="{00000000-0000-0000-0000-000000000000}"/>
          </ac:spMkLst>
        </pc:spChg>
        <pc:spChg chg="mod">
          <ac:chgData name="Soininen Hanne" userId="e259e8c1-f95d-4ce8-ab08-77edec3e2d63" providerId="ADAL" clId="{2283E3B5-EBD7-45C5-91E9-F76FF9DB17A7}" dt="2023-09-04T06:42:13.010" v="177" actId="20577"/>
          <ac:spMkLst>
            <pc:docMk/>
            <pc:sldMk cId="2893338948" sldId="281"/>
            <ac:spMk id="4" creationId="{00000000-0000-0000-0000-000000000000}"/>
          </ac:spMkLst>
        </pc:spChg>
      </pc:sldChg>
      <pc:sldChg chg="del">
        <pc:chgData name="Soininen Hanne" userId="e259e8c1-f95d-4ce8-ab08-77edec3e2d63" providerId="ADAL" clId="{2283E3B5-EBD7-45C5-91E9-F76FF9DB17A7}" dt="2023-09-04T06:32:37.393" v="58" actId="47"/>
        <pc:sldMkLst>
          <pc:docMk/>
          <pc:sldMk cId="2659105791" sldId="328"/>
        </pc:sldMkLst>
      </pc:sldChg>
      <pc:sldChg chg="delSp modSp mod">
        <pc:chgData name="Soininen Hanne" userId="e259e8c1-f95d-4ce8-ab08-77edec3e2d63" providerId="ADAL" clId="{2283E3B5-EBD7-45C5-91E9-F76FF9DB17A7}" dt="2023-09-04T06:32:16.251" v="57" actId="6549"/>
        <pc:sldMkLst>
          <pc:docMk/>
          <pc:sldMk cId="720417493" sldId="605"/>
        </pc:sldMkLst>
        <pc:spChg chg="mod">
          <ac:chgData name="Soininen Hanne" userId="e259e8c1-f95d-4ce8-ab08-77edec3e2d63" providerId="ADAL" clId="{2283E3B5-EBD7-45C5-91E9-F76FF9DB17A7}" dt="2023-09-04T06:32:16.251" v="57" actId="6549"/>
          <ac:spMkLst>
            <pc:docMk/>
            <pc:sldMk cId="720417493" sldId="605"/>
            <ac:spMk id="6" creationId="{C091864F-E3E4-DD43-7C3E-29EE1A574088}"/>
          </ac:spMkLst>
        </pc:spChg>
        <pc:spChg chg="del">
          <ac:chgData name="Soininen Hanne" userId="e259e8c1-f95d-4ce8-ab08-77edec3e2d63" providerId="ADAL" clId="{2283E3B5-EBD7-45C5-91E9-F76FF9DB17A7}" dt="2023-09-04T06:32:08.921" v="56" actId="478"/>
          <ac:spMkLst>
            <pc:docMk/>
            <pc:sldMk cId="720417493" sldId="605"/>
            <ac:spMk id="10" creationId="{87EDFAAA-1A05-44FC-9067-5DE0F604D053}"/>
          </ac:spMkLst>
        </pc:spChg>
      </pc:sldChg>
      <pc:sldChg chg="delSp modSp mod">
        <pc:chgData name="Soininen Hanne" userId="e259e8c1-f95d-4ce8-ab08-77edec3e2d63" providerId="ADAL" clId="{2283E3B5-EBD7-45C5-91E9-F76FF9DB17A7}" dt="2023-09-04T06:30:35.135" v="18" actId="20577"/>
        <pc:sldMkLst>
          <pc:docMk/>
          <pc:sldMk cId="190202901" sldId="606"/>
        </pc:sldMkLst>
        <pc:spChg chg="mod">
          <ac:chgData name="Soininen Hanne" userId="e259e8c1-f95d-4ce8-ab08-77edec3e2d63" providerId="ADAL" clId="{2283E3B5-EBD7-45C5-91E9-F76FF9DB17A7}" dt="2023-09-04T06:30:35.135" v="18" actId="20577"/>
          <ac:spMkLst>
            <pc:docMk/>
            <pc:sldMk cId="190202901" sldId="606"/>
            <ac:spMk id="3" creationId="{949D6287-BD39-9E94-E260-FF5404FD8819}"/>
          </ac:spMkLst>
        </pc:spChg>
        <pc:spChg chg="del">
          <ac:chgData name="Soininen Hanne" userId="e259e8c1-f95d-4ce8-ab08-77edec3e2d63" providerId="ADAL" clId="{2283E3B5-EBD7-45C5-91E9-F76FF9DB17A7}" dt="2023-09-04T06:30:30.204" v="0" actId="478"/>
          <ac:spMkLst>
            <pc:docMk/>
            <pc:sldMk cId="190202901" sldId="606"/>
            <ac:spMk id="7" creationId="{BE00F065-DC6C-B0F4-DCBF-13DBE676A54D}"/>
          </ac:spMkLst>
        </pc:spChg>
      </pc:sldChg>
      <pc:sldChg chg="delSp modSp mod">
        <pc:chgData name="Soininen Hanne" userId="e259e8c1-f95d-4ce8-ab08-77edec3e2d63" providerId="ADAL" clId="{2283E3B5-EBD7-45C5-91E9-F76FF9DB17A7}" dt="2023-09-04T06:30:45.365" v="37" actId="478"/>
        <pc:sldMkLst>
          <pc:docMk/>
          <pc:sldMk cId="3085029577" sldId="608"/>
        </pc:sldMkLst>
        <pc:spChg chg="mod">
          <ac:chgData name="Soininen Hanne" userId="e259e8c1-f95d-4ce8-ab08-77edec3e2d63" providerId="ADAL" clId="{2283E3B5-EBD7-45C5-91E9-F76FF9DB17A7}" dt="2023-09-04T06:30:42.452" v="36" actId="20577"/>
          <ac:spMkLst>
            <pc:docMk/>
            <pc:sldMk cId="3085029577" sldId="608"/>
            <ac:spMk id="3" creationId="{949D6287-BD39-9E94-E260-FF5404FD8819}"/>
          </ac:spMkLst>
        </pc:spChg>
        <pc:spChg chg="del">
          <ac:chgData name="Soininen Hanne" userId="e259e8c1-f95d-4ce8-ab08-77edec3e2d63" providerId="ADAL" clId="{2283E3B5-EBD7-45C5-91E9-F76FF9DB17A7}" dt="2023-09-04T06:30:45.365" v="37" actId="478"/>
          <ac:spMkLst>
            <pc:docMk/>
            <pc:sldMk cId="3085029577" sldId="608"/>
            <ac:spMk id="7" creationId="{BE00F065-DC6C-B0F4-DCBF-13DBE676A54D}"/>
          </ac:spMkLst>
        </pc:spChg>
      </pc:sldChg>
      <pc:sldChg chg="delSp modSp mod">
        <pc:chgData name="Soininen Hanne" userId="e259e8c1-f95d-4ce8-ab08-77edec3e2d63" providerId="ADAL" clId="{2283E3B5-EBD7-45C5-91E9-F76FF9DB17A7}" dt="2023-09-04T06:30:57.866" v="55" actId="478"/>
        <pc:sldMkLst>
          <pc:docMk/>
          <pc:sldMk cId="2447260775" sldId="609"/>
        </pc:sldMkLst>
        <pc:spChg chg="mod">
          <ac:chgData name="Soininen Hanne" userId="e259e8c1-f95d-4ce8-ab08-77edec3e2d63" providerId="ADAL" clId="{2283E3B5-EBD7-45C5-91E9-F76FF9DB17A7}" dt="2023-09-04T06:30:54.294" v="54" actId="20577"/>
          <ac:spMkLst>
            <pc:docMk/>
            <pc:sldMk cId="2447260775" sldId="609"/>
            <ac:spMk id="3" creationId="{949D6287-BD39-9E94-E260-FF5404FD8819}"/>
          </ac:spMkLst>
        </pc:spChg>
        <pc:spChg chg="del">
          <ac:chgData name="Soininen Hanne" userId="e259e8c1-f95d-4ce8-ab08-77edec3e2d63" providerId="ADAL" clId="{2283E3B5-EBD7-45C5-91E9-F76FF9DB17A7}" dt="2023-09-04T06:30:57.866" v="55" actId="478"/>
          <ac:spMkLst>
            <pc:docMk/>
            <pc:sldMk cId="2447260775" sldId="609"/>
            <ac:spMk id="7" creationId="{BE00F065-DC6C-B0F4-DCBF-13DBE676A54D}"/>
          </ac:spMkLst>
        </pc:spChg>
      </pc:sldChg>
      <pc:sldChg chg="modSp mod ord">
        <pc:chgData name="Soininen Hanne" userId="e259e8c1-f95d-4ce8-ab08-77edec3e2d63" providerId="ADAL" clId="{2283E3B5-EBD7-45C5-91E9-F76FF9DB17A7}" dt="2023-09-04T06:36:27.629" v="63" actId="255"/>
        <pc:sldMkLst>
          <pc:docMk/>
          <pc:sldMk cId="3100160815" sldId="618"/>
        </pc:sldMkLst>
        <pc:spChg chg="mod">
          <ac:chgData name="Soininen Hanne" userId="e259e8c1-f95d-4ce8-ab08-77edec3e2d63" providerId="ADAL" clId="{2283E3B5-EBD7-45C5-91E9-F76FF9DB17A7}" dt="2023-09-04T06:36:27.629" v="63" actId="255"/>
          <ac:spMkLst>
            <pc:docMk/>
            <pc:sldMk cId="3100160815" sldId="618"/>
            <ac:spMk id="6" creationId="{D40D50E9-FB73-42C7-AD32-11C945E9572B}"/>
          </ac:spMkLst>
        </pc:spChg>
      </pc:sldChg>
    </pc:docChg>
  </pc:docChgLst>
  <pc:docChgLst>
    <pc:chgData name="Kettunen Henri" userId="S::hheke02@xamk.fi::c9cbcd7c-e1d9-4aea-9cb5-05f50275b384" providerId="AD" clId="Web-{67559AE9-02E9-4C1C-AA97-A15CAB637465}"/>
    <pc:docChg chg="addSld modSld">
      <pc:chgData name="Kettunen Henri" userId="S::hheke02@xamk.fi::c9cbcd7c-e1d9-4aea-9cb5-05f50275b384" providerId="AD" clId="Web-{67559AE9-02E9-4C1C-AA97-A15CAB637465}" dt="2023-09-04T09:07:14.071" v="281" actId="20577"/>
      <pc:docMkLst>
        <pc:docMk/>
      </pc:docMkLst>
      <pc:sldChg chg="modSp">
        <pc:chgData name="Kettunen Henri" userId="S::hheke02@xamk.fi::c9cbcd7c-e1d9-4aea-9cb5-05f50275b384" providerId="AD" clId="Web-{67559AE9-02E9-4C1C-AA97-A15CAB637465}" dt="2023-09-04T09:07:14.071" v="281" actId="20577"/>
        <pc:sldMkLst>
          <pc:docMk/>
          <pc:sldMk cId="3824825508" sldId="592"/>
        </pc:sldMkLst>
        <pc:spChg chg="mod">
          <ac:chgData name="Kettunen Henri" userId="S::hheke02@xamk.fi::c9cbcd7c-e1d9-4aea-9cb5-05f50275b384" providerId="AD" clId="Web-{67559AE9-02E9-4C1C-AA97-A15CAB637465}" dt="2023-09-04T09:07:14.071" v="281" actId="20577"/>
          <ac:spMkLst>
            <pc:docMk/>
            <pc:sldMk cId="3824825508" sldId="592"/>
            <ac:spMk id="2" creationId="{6912D98F-0436-982B-460C-E76963A14A92}"/>
          </ac:spMkLst>
        </pc:spChg>
      </pc:sldChg>
      <pc:sldChg chg="modSp">
        <pc:chgData name="Kettunen Henri" userId="S::hheke02@xamk.fi::c9cbcd7c-e1d9-4aea-9cb5-05f50275b384" providerId="AD" clId="Web-{67559AE9-02E9-4C1C-AA97-A15CAB637465}" dt="2023-09-04T09:07:02.805" v="277" actId="20577"/>
        <pc:sldMkLst>
          <pc:docMk/>
          <pc:sldMk cId="1830497114" sldId="602"/>
        </pc:sldMkLst>
        <pc:spChg chg="mod">
          <ac:chgData name="Kettunen Henri" userId="S::hheke02@xamk.fi::c9cbcd7c-e1d9-4aea-9cb5-05f50275b384" providerId="AD" clId="Web-{67559AE9-02E9-4C1C-AA97-A15CAB637465}" dt="2023-09-04T09:07:02.805" v="277" actId="20577"/>
          <ac:spMkLst>
            <pc:docMk/>
            <pc:sldMk cId="1830497114" sldId="602"/>
            <ac:spMk id="3" creationId="{96082B3C-F734-EC5C-44F0-C5BB5BBE1352}"/>
          </ac:spMkLst>
        </pc:spChg>
        <pc:spChg chg="mod">
          <ac:chgData name="Kettunen Henri" userId="S::hheke02@xamk.fi::c9cbcd7c-e1d9-4aea-9cb5-05f50275b384" providerId="AD" clId="Web-{67559AE9-02E9-4C1C-AA97-A15CAB637465}" dt="2023-09-04T07:53:52.530" v="217" actId="20577"/>
          <ac:spMkLst>
            <pc:docMk/>
            <pc:sldMk cId="1830497114" sldId="602"/>
            <ac:spMk id="7" creationId="{2B1BEFAC-586A-E612-B6A7-22D511793511}"/>
          </ac:spMkLst>
        </pc:spChg>
      </pc:sldChg>
      <pc:sldChg chg="modSp">
        <pc:chgData name="Kettunen Henri" userId="S::hheke02@xamk.fi::c9cbcd7c-e1d9-4aea-9cb5-05f50275b384" providerId="AD" clId="Web-{67559AE9-02E9-4C1C-AA97-A15CAB637465}" dt="2023-09-04T07:53:42.608" v="216" actId="20577"/>
        <pc:sldMkLst>
          <pc:docMk/>
          <pc:sldMk cId="3100160815" sldId="618"/>
        </pc:sldMkLst>
        <pc:spChg chg="mod">
          <ac:chgData name="Kettunen Henri" userId="S::hheke02@xamk.fi::c9cbcd7c-e1d9-4aea-9cb5-05f50275b384" providerId="AD" clId="Web-{67559AE9-02E9-4C1C-AA97-A15CAB637465}" dt="2023-09-04T07:53:42.608" v="216" actId="20577"/>
          <ac:spMkLst>
            <pc:docMk/>
            <pc:sldMk cId="3100160815" sldId="618"/>
            <ac:spMk id="9" creationId="{81486306-9458-4E08-8081-97FD89E183DD}"/>
          </ac:spMkLst>
        </pc:spChg>
      </pc:sldChg>
      <pc:sldChg chg="addSp delSp modSp">
        <pc:chgData name="Kettunen Henri" userId="S::hheke02@xamk.fi::c9cbcd7c-e1d9-4aea-9cb5-05f50275b384" providerId="AD" clId="Web-{67559AE9-02E9-4C1C-AA97-A15CAB637465}" dt="2023-09-04T07:54:41.781" v="231" actId="20577"/>
        <pc:sldMkLst>
          <pc:docMk/>
          <pc:sldMk cId="3283591567" sldId="620"/>
        </pc:sldMkLst>
        <pc:spChg chg="mod">
          <ac:chgData name="Kettunen Henri" userId="S::hheke02@xamk.fi::c9cbcd7c-e1d9-4aea-9cb5-05f50275b384" providerId="AD" clId="Web-{67559AE9-02E9-4C1C-AA97-A15CAB637465}" dt="2023-09-04T07:52:17.809" v="184" actId="20577"/>
          <ac:spMkLst>
            <pc:docMk/>
            <pc:sldMk cId="3283591567" sldId="620"/>
            <ac:spMk id="5" creationId="{00000000-0000-0000-0000-000000000000}"/>
          </ac:spMkLst>
        </pc:spChg>
        <pc:spChg chg="del">
          <ac:chgData name="Kettunen Henri" userId="S::hheke02@xamk.fi::c9cbcd7c-e1d9-4aea-9cb5-05f50275b384" providerId="AD" clId="Web-{67559AE9-02E9-4C1C-AA97-A15CAB637465}" dt="2023-09-04T07:51:27.449" v="167"/>
          <ac:spMkLst>
            <pc:docMk/>
            <pc:sldMk cId="3283591567" sldId="620"/>
            <ac:spMk id="6" creationId="{D40D50E9-FB73-42C7-AD32-11C945E9572B}"/>
          </ac:spMkLst>
        </pc:spChg>
        <pc:spChg chg="mod">
          <ac:chgData name="Kettunen Henri" userId="S::hheke02@xamk.fi::c9cbcd7c-e1d9-4aea-9cb5-05f50275b384" providerId="AD" clId="Web-{67559AE9-02E9-4C1C-AA97-A15CAB637465}" dt="2023-09-04T07:51:39.183" v="170" actId="20577"/>
          <ac:spMkLst>
            <pc:docMk/>
            <pc:sldMk cId="3283591567" sldId="620"/>
            <ac:spMk id="7" creationId="{53C6F5FA-7550-409F-B46A-8EE04509EC2E}"/>
          </ac:spMkLst>
        </pc:spChg>
        <pc:spChg chg="add mod">
          <ac:chgData name="Kettunen Henri" userId="S::hheke02@xamk.fi::c9cbcd7c-e1d9-4aea-9cb5-05f50275b384" providerId="AD" clId="Web-{67559AE9-02E9-4C1C-AA97-A15CAB637465}" dt="2023-09-04T07:54:41.781" v="231" actId="20577"/>
          <ac:spMkLst>
            <pc:docMk/>
            <pc:sldMk cId="3283591567" sldId="620"/>
            <ac:spMk id="8" creationId="{44286EE4-9C5F-DC87-48FB-3E5A846E3ABE}"/>
          </ac:spMkLst>
        </pc:spChg>
        <pc:spChg chg="del">
          <ac:chgData name="Kettunen Henri" userId="S::hheke02@xamk.fi::c9cbcd7c-e1d9-4aea-9cb5-05f50275b384" providerId="AD" clId="Web-{67559AE9-02E9-4C1C-AA97-A15CAB637465}" dt="2023-09-04T07:51:29.730" v="168"/>
          <ac:spMkLst>
            <pc:docMk/>
            <pc:sldMk cId="3283591567" sldId="620"/>
            <ac:spMk id="9" creationId="{D40D50E9-FB73-42C7-AD32-11C945E9572B}"/>
          </ac:spMkLst>
        </pc:spChg>
        <pc:picChg chg="add mod">
          <ac:chgData name="Kettunen Henri" userId="S::hheke02@xamk.fi::c9cbcd7c-e1d9-4aea-9cb5-05f50275b384" providerId="AD" clId="Web-{67559AE9-02E9-4C1C-AA97-A15CAB637465}" dt="2023-09-04T07:51:58.637" v="174" actId="14100"/>
          <ac:picMkLst>
            <pc:docMk/>
            <pc:sldMk cId="3283591567" sldId="620"/>
            <ac:picMk id="2" creationId="{A93B0B38-26DA-DE04-D170-825A1601871E}"/>
          </ac:picMkLst>
        </pc:picChg>
        <pc:picChg chg="del">
          <ac:chgData name="Kettunen Henri" userId="S::hheke02@xamk.fi::c9cbcd7c-e1d9-4aea-9cb5-05f50275b384" providerId="AD" clId="Web-{67559AE9-02E9-4C1C-AA97-A15CAB637465}" dt="2023-09-04T07:51:25.417" v="165"/>
          <ac:picMkLst>
            <pc:docMk/>
            <pc:sldMk cId="3283591567" sldId="620"/>
            <ac:picMk id="3" creationId="{00000000-0000-0000-0000-000000000000}"/>
          </ac:picMkLst>
        </pc:picChg>
        <pc:picChg chg="del">
          <ac:chgData name="Kettunen Henri" userId="S::hheke02@xamk.fi::c9cbcd7c-e1d9-4aea-9cb5-05f50275b384" providerId="AD" clId="Web-{67559AE9-02E9-4C1C-AA97-A15CAB637465}" dt="2023-09-04T07:51:25.996" v="166"/>
          <ac:picMkLst>
            <pc:docMk/>
            <pc:sldMk cId="3283591567" sldId="620"/>
            <ac:picMk id="4" creationId="{00000000-0000-0000-0000-000000000000}"/>
          </ac:picMkLst>
        </pc:picChg>
      </pc:sldChg>
      <pc:sldChg chg="modSp">
        <pc:chgData name="Kettunen Henri" userId="S::hheke02@xamk.fi::c9cbcd7c-e1d9-4aea-9cb5-05f50275b384" providerId="AD" clId="Web-{67559AE9-02E9-4C1C-AA97-A15CAB637465}" dt="2023-09-04T09:04:58.506" v="257" actId="20577"/>
        <pc:sldMkLst>
          <pc:docMk/>
          <pc:sldMk cId="384284050" sldId="622"/>
        </pc:sldMkLst>
        <pc:spChg chg="mod">
          <ac:chgData name="Kettunen Henri" userId="S::hheke02@xamk.fi::c9cbcd7c-e1d9-4aea-9cb5-05f50275b384" providerId="AD" clId="Web-{67559AE9-02E9-4C1C-AA97-A15CAB637465}" dt="2023-09-04T07:39:43.651" v="124" actId="20577"/>
          <ac:spMkLst>
            <pc:docMk/>
            <pc:sldMk cId="384284050" sldId="622"/>
            <ac:spMk id="5" creationId="{00000000-0000-0000-0000-000000000000}"/>
          </ac:spMkLst>
        </pc:spChg>
        <pc:spChg chg="mod">
          <ac:chgData name="Kettunen Henri" userId="S::hheke02@xamk.fi::c9cbcd7c-e1d9-4aea-9cb5-05f50275b384" providerId="AD" clId="Web-{67559AE9-02E9-4C1C-AA97-A15CAB637465}" dt="2023-09-04T09:04:58.506" v="257" actId="20577"/>
          <ac:spMkLst>
            <pc:docMk/>
            <pc:sldMk cId="384284050" sldId="622"/>
            <ac:spMk id="6" creationId="{C091864F-E3E4-DD43-7C3E-29EE1A574088}"/>
          </ac:spMkLst>
        </pc:spChg>
      </pc:sldChg>
      <pc:sldChg chg="add replId">
        <pc:chgData name="Kettunen Henri" userId="S::hheke02@xamk.fi::c9cbcd7c-e1d9-4aea-9cb5-05f50275b384" providerId="AD" clId="Web-{67559AE9-02E9-4C1C-AA97-A15CAB637465}" dt="2023-09-04T07:51:22.777" v="164"/>
        <pc:sldMkLst>
          <pc:docMk/>
          <pc:sldMk cId="1400551615" sldId="623"/>
        </pc:sldMkLst>
      </pc:sldChg>
      <pc:sldChg chg="modSp add mod replId modShow">
        <pc:chgData name="Kettunen Henri" userId="S::hheke02@xamk.fi::c9cbcd7c-e1d9-4aea-9cb5-05f50275b384" providerId="AD" clId="Web-{67559AE9-02E9-4C1C-AA97-A15CAB637465}" dt="2023-09-04T09:06:19.961" v="270" actId="20577"/>
        <pc:sldMkLst>
          <pc:docMk/>
          <pc:sldMk cId="1280839703" sldId="624"/>
        </pc:sldMkLst>
        <pc:spChg chg="mod">
          <ac:chgData name="Kettunen Henri" userId="S::hheke02@xamk.fi::c9cbcd7c-e1d9-4aea-9cb5-05f50275b384" providerId="AD" clId="Web-{67559AE9-02E9-4C1C-AA97-A15CAB637465}" dt="2023-09-04T09:04:47.240" v="253" actId="20577"/>
          <ac:spMkLst>
            <pc:docMk/>
            <pc:sldMk cId="1280839703" sldId="624"/>
            <ac:spMk id="5" creationId="{00000000-0000-0000-0000-000000000000}"/>
          </ac:spMkLst>
        </pc:spChg>
        <pc:spChg chg="mod">
          <ac:chgData name="Kettunen Henri" userId="S::hheke02@xamk.fi::c9cbcd7c-e1d9-4aea-9cb5-05f50275b384" providerId="AD" clId="Web-{67559AE9-02E9-4C1C-AA97-A15CAB637465}" dt="2023-09-04T09:06:19.961" v="270" actId="20577"/>
          <ac:spMkLst>
            <pc:docMk/>
            <pc:sldMk cId="1280839703" sldId="624"/>
            <ac:spMk id="6" creationId="{C091864F-E3E4-DD43-7C3E-29EE1A574088}"/>
          </ac:spMkLst>
        </pc:spChg>
      </pc:sldChg>
    </pc:docChg>
  </pc:docChgLst>
  <pc:docChgLst>
    <pc:chgData name="Ontronen Juha-Pekka" userId="S::hjuon01@xamk.fi::762fa646-177a-4ed5-8e5a-f41673c957dd" providerId="AD" clId="Web-{814F38C8-0A01-4587-8874-24EA6B0655F9}"/>
    <pc:docChg chg="modSld">
      <pc:chgData name="Ontronen Juha-Pekka" userId="S::hjuon01@xamk.fi::762fa646-177a-4ed5-8e5a-f41673c957dd" providerId="AD" clId="Web-{814F38C8-0A01-4587-8874-24EA6B0655F9}" dt="2023-09-05T09:33:02.880" v="3" actId="14100"/>
      <pc:docMkLst>
        <pc:docMk/>
      </pc:docMkLst>
      <pc:sldChg chg="modSp">
        <pc:chgData name="Ontronen Juha-Pekka" userId="S::hjuon01@xamk.fi::762fa646-177a-4ed5-8e5a-f41673c957dd" providerId="AD" clId="Web-{814F38C8-0A01-4587-8874-24EA6B0655F9}" dt="2023-09-05T09:30:54.126" v="1" actId="20577"/>
        <pc:sldMkLst>
          <pc:docMk/>
          <pc:sldMk cId="2893338948" sldId="281"/>
        </pc:sldMkLst>
        <pc:spChg chg="mod">
          <ac:chgData name="Ontronen Juha-Pekka" userId="S::hjuon01@xamk.fi::762fa646-177a-4ed5-8e5a-f41673c957dd" providerId="AD" clId="Web-{814F38C8-0A01-4587-8874-24EA6B0655F9}" dt="2023-09-05T09:30:54.126" v="1" actId="20577"/>
          <ac:spMkLst>
            <pc:docMk/>
            <pc:sldMk cId="2893338948" sldId="281"/>
            <ac:spMk id="4" creationId="{00000000-0000-0000-0000-000000000000}"/>
          </ac:spMkLst>
        </pc:spChg>
      </pc:sldChg>
      <pc:sldChg chg="modSp">
        <pc:chgData name="Ontronen Juha-Pekka" userId="S::hjuon01@xamk.fi::762fa646-177a-4ed5-8e5a-f41673c957dd" providerId="AD" clId="Web-{814F38C8-0A01-4587-8874-24EA6B0655F9}" dt="2023-09-05T09:33:02.880" v="3" actId="14100"/>
        <pc:sldMkLst>
          <pc:docMk/>
          <pc:sldMk cId="923058507" sldId="612"/>
        </pc:sldMkLst>
        <pc:picChg chg="mod">
          <ac:chgData name="Ontronen Juha-Pekka" userId="S::hjuon01@xamk.fi::762fa646-177a-4ed5-8e5a-f41673c957dd" providerId="AD" clId="Web-{814F38C8-0A01-4587-8874-24EA6B0655F9}" dt="2023-09-05T09:33:02.880" v="3" actId="14100"/>
          <ac:picMkLst>
            <pc:docMk/>
            <pc:sldMk cId="923058507" sldId="612"/>
            <ac:picMk id="8" creationId="{00000000-0000-0000-0000-000000000000}"/>
          </ac:picMkLst>
        </pc:picChg>
      </pc:sldChg>
    </pc:docChg>
  </pc:docChgLst>
  <pc:docChgLst>
    <pc:chgData name="Malk Vuokko" userId="1f39d071-8d36-490e-9e5c-ff40c275be96" providerId="ADAL" clId="{14DF2256-545A-4B6E-A1CA-E9C84D69F89D}"/>
    <pc:docChg chg="custSel addSld delSld modSld sldOrd">
      <pc:chgData name="Malk Vuokko" userId="1f39d071-8d36-490e-9e5c-ff40c275be96" providerId="ADAL" clId="{14DF2256-545A-4B6E-A1CA-E9C84D69F89D}" dt="2023-09-05T10:02:52.087" v="1212" actId="47"/>
      <pc:docMkLst>
        <pc:docMk/>
      </pc:docMkLst>
      <pc:sldChg chg="addSp delSp modSp mod">
        <pc:chgData name="Malk Vuokko" userId="1f39d071-8d36-490e-9e5c-ff40c275be96" providerId="ADAL" clId="{14DF2256-545A-4B6E-A1CA-E9C84D69F89D}" dt="2023-09-05T10:02:47.151" v="1211"/>
        <pc:sldMkLst>
          <pc:docMk/>
          <pc:sldMk cId="2119351954" sldId="604"/>
        </pc:sldMkLst>
        <pc:spChg chg="mod">
          <ac:chgData name="Malk Vuokko" userId="1f39d071-8d36-490e-9e5c-ff40c275be96" providerId="ADAL" clId="{14DF2256-545A-4B6E-A1CA-E9C84D69F89D}" dt="2023-09-05T10:02:47.151" v="1211"/>
          <ac:spMkLst>
            <pc:docMk/>
            <pc:sldMk cId="2119351954" sldId="604"/>
            <ac:spMk id="3" creationId="{D8235757-FC11-E394-1504-6923F58780A7}"/>
          </ac:spMkLst>
        </pc:spChg>
        <pc:spChg chg="add mod">
          <ac:chgData name="Malk Vuokko" userId="1f39d071-8d36-490e-9e5c-ff40c275be96" providerId="ADAL" clId="{14DF2256-545A-4B6E-A1CA-E9C84D69F89D}" dt="2023-09-05T08:10:21.992" v="1035" actId="404"/>
          <ac:spMkLst>
            <pc:docMk/>
            <pc:sldMk cId="2119351954" sldId="604"/>
            <ac:spMk id="6" creationId="{E1EEA6E4-8669-95AB-B474-121D838D34E9}"/>
          </ac:spMkLst>
        </pc:spChg>
        <pc:graphicFrameChg chg="del">
          <ac:chgData name="Malk Vuokko" userId="1f39d071-8d36-490e-9e5c-ff40c275be96" providerId="ADAL" clId="{14DF2256-545A-4B6E-A1CA-E9C84D69F89D}" dt="2023-09-05T08:07:42.305" v="966" actId="478"/>
          <ac:graphicFrameMkLst>
            <pc:docMk/>
            <pc:sldMk cId="2119351954" sldId="604"/>
            <ac:graphicFrameMk id="5" creationId="{DEAB9D9B-57F4-4229-B767-0258040B2220}"/>
          </ac:graphicFrameMkLst>
        </pc:graphicFrameChg>
        <pc:picChg chg="add mod">
          <ac:chgData name="Malk Vuokko" userId="1f39d071-8d36-490e-9e5c-ff40c275be96" providerId="ADAL" clId="{14DF2256-545A-4B6E-A1CA-E9C84D69F89D}" dt="2023-09-05T08:09:50.979" v="975" actId="1076"/>
          <ac:picMkLst>
            <pc:docMk/>
            <pc:sldMk cId="2119351954" sldId="604"/>
            <ac:picMk id="4" creationId="{B431497A-58E4-0CA6-8A8C-5E42FD59A359}"/>
          </ac:picMkLst>
        </pc:picChg>
      </pc:sldChg>
      <pc:sldChg chg="addSp delSp modSp mod">
        <pc:chgData name="Malk Vuokko" userId="1f39d071-8d36-490e-9e5c-ff40c275be96" providerId="ADAL" clId="{14DF2256-545A-4B6E-A1CA-E9C84D69F89D}" dt="2023-09-05T09:15:40.781" v="1172" actId="27636"/>
        <pc:sldMkLst>
          <pc:docMk/>
          <pc:sldMk cId="190202901" sldId="606"/>
        </pc:sldMkLst>
        <pc:spChg chg="mod">
          <ac:chgData name="Malk Vuokko" userId="1f39d071-8d36-490e-9e5c-ff40c275be96" providerId="ADAL" clId="{14DF2256-545A-4B6E-A1CA-E9C84D69F89D}" dt="2023-09-05T09:15:40.781" v="1172" actId="27636"/>
          <ac:spMkLst>
            <pc:docMk/>
            <pc:sldMk cId="190202901" sldId="606"/>
            <ac:spMk id="3" creationId="{949D6287-BD39-9E94-E260-FF5404FD8819}"/>
          </ac:spMkLst>
        </pc:spChg>
        <pc:spChg chg="add del">
          <ac:chgData name="Malk Vuokko" userId="1f39d071-8d36-490e-9e5c-ff40c275be96" providerId="ADAL" clId="{14DF2256-545A-4B6E-A1CA-E9C84D69F89D}" dt="2023-09-05T06:51:39.545" v="1"/>
          <ac:spMkLst>
            <pc:docMk/>
            <pc:sldMk cId="190202901" sldId="606"/>
            <ac:spMk id="4" creationId="{1217BCE4-FCB0-E67D-126B-25697C75DD4D}"/>
          </ac:spMkLst>
        </pc:spChg>
        <pc:spChg chg="add del">
          <ac:chgData name="Malk Vuokko" userId="1f39d071-8d36-490e-9e5c-ff40c275be96" providerId="ADAL" clId="{14DF2256-545A-4B6E-A1CA-E9C84D69F89D}" dt="2023-09-05T06:51:39.545" v="1"/>
          <ac:spMkLst>
            <pc:docMk/>
            <pc:sldMk cId="190202901" sldId="606"/>
            <ac:spMk id="6" creationId="{C6BD39FE-70E8-EC38-47BD-980996557248}"/>
          </ac:spMkLst>
        </pc:spChg>
        <pc:spChg chg="add mod">
          <ac:chgData name="Malk Vuokko" userId="1f39d071-8d36-490e-9e5c-ff40c275be96" providerId="ADAL" clId="{14DF2256-545A-4B6E-A1CA-E9C84D69F89D}" dt="2023-09-05T07:14:19.413" v="531" actId="404"/>
          <ac:spMkLst>
            <pc:docMk/>
            <pc:sldMk cId="190202901" sldId="606"/>
            <ac:spMk id="9" creationId="{7AE1550F-5990-18A1-D110-96CACF191C86}"/>
          </ac:spMkLst>
        </pc:spChg>
        <pc:graphicFrameChg chg="add del">
          <ac:chgData name="Malk Vuokko" userId="1f39d071-8d36-490e-9e5c-ff40c275be96" providerId="ADAL" clId="{14DF2256-545A-4B6E-A1CA-E9C84D69F89D}" dt="2023-09-05T06:51:39.545" v="1"/>
          <ac:graphicFrameMkLst>
            <pc:docMk/>
            <pc:sldMk cId="190202901" sldId="606"/>
            <ac:graphicFrameMk id="5" creationId="{B418A791-3689-45CC-8DF7-D0479FD0573E}"/>
          </ac:graphicFrameMkLst>
        </pc:graphicFrameChg>
        <pc:graphicFrameChg chg="add del mod">
          <ac:chgData name="Malk Vuokko" userId="1f39d071-8d36-490e-9e5c-ff40c275be96" providerId="ADAL" clId="{14DF2256-545A-4B6E-A1CA-E9C84D69F89D}" dt="2023-09-05T06:52:02.455" v="4" actId="21"/>
          <ac:graphicFrameMkLst>
            <pc:docMk/>
            <pc:sldMk cId="190202901" sldId="606"/>
            <ac:graphicFrameMk id="7" creationId="{B418A791-3689-45CC-8DF7-D0479FD0573E}"/>
          </ac:graphicFrameMkLst>
        </pc:graphicFrameChg>
        <pc:picChg chg="add mod">
          <ac:chgData name="Malk Vuokko" userId="1f39d071-8d36-490e-9e5c-ff40c275be96" providerId="ADAL" clId="{14DF2256-545A-4B6E-A1CA-E9C84D69F89D}" dt="2023-09-05T07:13:56.904" v="525" actId="1076"/>
          <ac:picMkLst>
            <pc:docMk/>
            <pc:sldMk cId="190202901" sldId="606"/>
            <ac:picMk id="8" creationId="{2A9F7115-A5DA-E772-0805-C568608EDB0F}"/>
          </ac:picMkLst>
        </pc:picChg>
      </pc:sldChg>
      <pc:sldChg chg="addSp delSp modSp del mod">
        <pc:chgData name="Malk Vuokko" userId="1f39d071-8d36-490e-9e5c-ff40c275be96" providerId="ADAL" clId="{14DF2256-545A-4B6E-A1CA-E9C84D69F89D}" dt="2023-09-05T08:12:30.494" v="1036" actId="47"/>
        <pc:sldMkLst>
          <pc:docMk/>
          <pc:sldMk cId="2219729749" sldId="607"/>
        </pc:sldMkLst>
        <pc:spChg chg="del">
          <ac:chgData name="Malk Vuokko" userId="1f39d071-8d36-490e-9e5c-ff40c275be96" providerId="ADAL" clId="{14DF2256-545A-4B6E-A1CA-E9C84D69F89D}" dt="2023-09-05T07:35:45.937" v="603" actId="478"/>
          <ac:spMkLst>
            <pc:docMk/>
            <pc:sldMk cId="2219729749" sldId="607"/>
            <ac:spMk id="3" creationId="{D8235757-FC11-E394-1504-6923F58780A7}"/>
          </ac:spMkLst>
        </pc:spChg>
        <pc:spChg chg="add mod">
          <ac:chgData name="Malk Vuokko" userId="1f39d071-8d36-490e-9e5c-ff40c275be96" providerId="ADAL" clId="{14DF2256-545A-4B6E-A1CA-E9C84D69F89D}" dt="2023-09-05T07:35:45.937" v="603" actId="478"/>
          <ac:spMkLst>
            <pc:docMk/>
            <pc:sldMk cId="2219729749" sldId="607"/>
            <ac:spMk id="5" creationId="{56FF421A-B6CB-2834-2291-AB345E9FDF6B}"/>
          </ac:spMkLst>
        </pc:spChg>
        <pc:picChg chg="add del mod">
          <ac:chgData name="Malk Vuokko" userId="1f39d071-8d36-490e-9e5c-ff40c275be96" providerId="ADAL" clId="{14DF2256-545A-4B6E-A1CA-E9C84D69F89D}" dt="2023-09-05T07:45:09.382" v="611" actId="478"/>
          <ac:picMkLst>
            <pc:docMk/>
            <pc:sldMk cId="2219729749" sldId="607"/>
            <ac:picMk id="7" creationId="{AF7E738B-7D93-2EE2-2615-AF3020990C9B}"/>
          </ac:picMkLst>
        </pc:picChg>
        <pc:picChg chg="add mod">
          <ac:chgData name="Malk Vuokko" userId="1f39d071-8d36-490e-9e5c-ff40c275be96" providerId="ADAL" clId="{14DF2256-545A-4B6E-A1CA-E9C84D69F89D}" dt="2023-09-05T08:02:17.236" v="621" actId="1076"/>
          <ac:picMkLst>
            <pc:docMk/>
            <pc:sldMk cId="2219729749" sldId="607"/>
            <ac:picMk id="8" creationId="{7287C5CB-1A1A-7BCD-0447-49EFF6DF2964}"/>
          </ac:picMkLst>
        </pc:picChg>
        <pc:picChg chg="add mod">
          <ac:chgData name="Malk Vuokko" userId="1f39d071-8d36-490e-9e5c-ff40c275be96" providerId="ADAL" clId="{14DF2256-545A-4B6E-A1CA-E9C84D69F89D}" dt="2023-09-05T08:02:29.270" v="623" actId="1076"/>
          <ac:picMkLst>
            <pc:docMk/>
            <pc:sldMk cId="2219729749" sldId="607"/>
            <ac:picMk id="9" creationId="{518CEB88-2C0D-8E9A-A79F-4C3A2F86F0B7}"/>
          </ac:picMkLst>
        </pc:picChg>
        <pc:picChg chg="add mod">
          <ac:chgData name="Malk Vuokko" userId="1f39d071-8d36-490e-9e5c-ff40c275be96" providerId="ADAL" clId="{14DF2256-545A-4B6E-A1CA-E9C84D69F89D}" dt="2023-09-05T08:02:22.593" v="622" actId="14100"/>
          <ac:picMkLst>
            <pc:docMk/>
            <pc:sldMk cId="2219729749" sldId="607"/>
            <ac:picMk id="10" creationId="{4C40B408-3157-2D7F-CFF1-387428265375}"/>
          </ac:picMkLst>
        </pc:picChg>
      </pc:sldChg>
      <pc:sldChg chg="addSp delSp modSp mod chgLayout">
        <pc:chgData name="Malk Vuokko" userId="1f39d071-8d36-490e-9e5c-ff40c275be96" providerId="ADAL" clId="{14DF2256-545A-4B6E-A1CA-E9C84D69F89D}" dt="2023-09-05T07:27:15.169" v="594" actId="14100"/>
        <pc:sldMkLst>
          <pc:docMk/>
          <pc:sldMk cId="3085029577" sldId="608"/>
        </pc:sldMkLst>
        <pc:spChg chg="mod ord">
          <ac:chgData name="Malk Vuokko" userId="1f39d071-8d36-490e-9e5c-ff40c275be96" providerId="ADAL" clId="{14DF2256-545A-4B6E-A1CA-E9C84D69F89D}" dt="2023-09-05T06:54:57.880" v="22" actId="700"/>
          <ac:spMkLst>
            <pc:docMk/>
            <pc:sldMk cId="3085029577" sldId="608"/>
            <ac:spMk id="2" creationId="{D997CB51-21E9-9EB0-012D-461D7EDC74C7}"/>
          </ac:spMkLst>
        </pc:spChg>
        <pc:spChg chg="mod ord">
          <ac:chgData name="Malk Vuokko" userId="1f39d071-8d36-490e-9e5c-ff40c275be96" providerId="ADAL" clId="{14DF2256-545A-4B6E-A1CA-E9C84D69F89D}" dt="2023-09-05T07:27:07.069" v="593" actId="14100"/>
          <ac:spMkLst>
            <pc:docMk/>
            <pc:sldMk cId="3085029577" sldId="608"/>
            <ac:spMk id="3" creationId="{949D6287-BD39-9E94-E260-FF5404FD8819}"/>
          </ac:spMkLst>
        </pc:spChg>
        <pc:spChg chg="add del mod ord">
          <ac:chgData name="Malk Vuokko" userId="1f39d071-8d36-490e-9e5c-ff40c275be96" providerId="ADAL" clId="{14DF2256-545A-4B6E-A1CA-E9C84D69F89D}" dt="2023-09-05T07:03:54.629" v="212" actId="478"/>
          <ac:spMkLst>
            <pc:docMk/>
            <pc:sldMk cId="3085029577" sldId="608"/>
            <ac:spMk id="6" creationId="{8340AD4D-168B-E68C-6C00-481EDE8F8AEF}"/>
          </ac:spMkLst>
        </pc:spChg>
        <pc:graphicFrameChg chg="add del mod">
          <ac:chgData name="Malk Vuokko" userId="1f39d071-8d36-490e-9e5c-ff40c275be96" providerId="ADAL" clId="{14DF2256-545A-4B6E-A1CA-E9C84D69F89D}" dt="2023-09-05T06:55:33.444" v="32" actId="478"/>
          <ac:graphicFrameMkLst>
            <pc:docMk/>
            <pc:sldMk cId="3085029577" sldId="608"/>
            <ac:graphicFrameMk id="4" creationId="{3FA93CF8-115B-27BF-2DDC-C51B75EDEC0A}"/>
          </ac:graphicFrameMkLst>
        </pc:graphicFrameChg>
        <pc:picChg chg="add mod">
          <ac:chgData name="Malk Vuokko" userId="1f39d071-8d36-490e-9e5c-ff40c275be96" providerId="ADAL" clId="{14DF2256-545A-4B6E-A1CA-E9C84D69F89D}" dt="2023-09-05T07:27:15.169" v="594" actId="14100"/>
          <ac:picMkLst>
            <pc:docMk/>
            <pc:sldMk cId="3085029577" sldId="608"/>
            <ac:picMk id="5" creationId="{81C34C6D-57AA-4E39-8D26-1BCD6435ACFC}"/>
          </ac:picMkLst>
        </pc:picChg>
        <pc:picChg chg="add mod">
          <ac:chgData name="Malk Vuokko" userId="1f39d071-8d36-490e-9e5c-ff40c275be96" providerId="ADAL" clId="{14DF2256-545A-4B6E-A1CA-E9C84D69F89D}" dt="2023-09-05T07:26:55.550" v="590" actId="1076"/>
          <ac:picMkLst>
            <pc:docMk/>
            <pc:sldMk cId="3085029577" sldId="608"/>
            <ac:picMk id="7" creationId="{D773B126-93A1-D427-7250-7645C8E8F492}"/>
          </ac:picMkLst>
        </pc:picChg>
      </pc:sldChg>
      <pc:sldChg chg="addSp delSp modSp mod">
        <pc:chgData name="Malk Vuokko" userId="1f39d071-8d36-490e-9e5c-ff40c275be96" providerId="ADAL" clId="{14DF2256-545A-4B6E-A1CA-E9C84D69F89D}" dt="2023-09-05T07:30:36.870" v="602" actId="14100"/>
        <pc:sldMkLst>
          <pc:docMk/>
          <pc:sldMk cId="2447260775" sldId="609"/>
        </pc:sldMkLst>
        <pc:spChg chg="del">
          <ac:chgData name="Malk Vuokko" userId="1f39d071-8d36-490e-9e5c-ff40c275be96" providerId="ADAL" clId="{14DF2256-545A-4B6E-A1CA-E9C84D69F89D}" dt="2023-09-05T07:28:40.170" v="597" actId="478"/>
          <ac:spMkLst>
            <pc:docMk/>
            <pc:sldMk cId="2447260775" sldId="609"/>
            <ac:spMk id="3" creationId="{949D6287-BD39-9E94-E260-FF5404FD8819}"/>
          </ac:spMkLst>
        </pc:spChg>
        <pc:spChg chg="add del mod">
          <ac:chgData name="Malk Vuokko" userId="1f39d071-8d36-490e-9e5c-ff40c275be96" providerId="ADAL" clId="{14DF2256-545A-4B6E-A1CA-E9C84D69F89D}" dt="2023-09-05T07:28:43.929" v="598" actId="478"/>
          <ac:spMkLst>
            <pc:docMk/>
            <pc:sldMk cId="2447260775" sldId="609"/>
            <ac:spMk id="6" creationId="{089B592E-23E9-D131-D7EB-7F7B9D33EE64}"/>
          </ac:spMkLst>
        </pc:spChg>
        <pc:picChg chg="add mod">
          <ac:chgData name="Malk Vuokko" userId="1f39d071-8d36-490e-9e5c-ff40c275be96" providerId="ADAL" clId="{14DF2256-545A-4B6E-A1CA-E9C84D69F89D}" dt="2023-09-05T07:28:48.246" v="599" actId="1076"/>
          <ac:picMkLst>
            <pc:docMk/>
            <pc:sldMk cId="2447260775" sldId="609"/>
            <ac:picMk id="4" creationId="{05CC820E-51F6-8E15-2244-97BC213F151B}"/>
          </ac:picMkLst>
        </pc:picChg>
        <pc:picChg chg="add mod">
          <ac:chgData name="Malk Vuokko" userId="1f39d071-8d36-490e-9e5c-ff40c275be96" providerId="ADAL" clId="{14DF2256-545A-4B6E-A1CA-E9C84D69F89D}" dt="2023-09-05T07:30:36.870" v="602" actId="14100"/>
          <ac:picMkLst>
            <pc:docMk/>
            <pc:sldMk cId="2447260775" sldId="609"/>
            <ac:picMk id="7" creationId="{D7D29041-77F6-E272-C3BD-DAFE81FC9288}"/>
          </ac:picMkLst>
        </pc:picChg>
      </pc:sldChg>
      <pc:sldChg chg="ord">
        <pc:chgData name="Malk Vuokko" userId="1f39d071-8d36-490e-9e5c-ff40c275be96" providerId="ADAL" clId="{14DF2256-545A-4B6E-A1CA-E9C84D69F89D}" dt="2023-09-05T09:13:39.284" v="1167"/>
        <pc:sldMkLst>
          <pc:docMk/>
          <pc:sldMk cId="119310132" sldId="613"/>
        </pc:sldMkLst>
      </pc:sldChg>
      <pc:sldChg chg="addSp delSp modSp mod">
        <pc:chgData name="Malk Vuokko" userId="1f39d071-8d36-490e-9e5c-ff40c275be96" providerId="ADAL" clId="{14DF2256-545A-4B6E-A1CA-E9C84D69F89D}" dt="2023-09-05T09:16:42.361" v="1174" actId="1076"/>
        <pc:sldMkLst>
          <pc:docMk/>
          <pc:sldMk cId="1658774910" sldId="616"/>
        </pc:sldMkLst>
        <pc:spChg chg="add del mod">
          <ac:chgData name="Malk Vuokko" userId="1f39d071-8d36-490e-9e5c-ff40c275be96" providerId="ADAL" clId="{14DF2256-545A-4B6E-A1CA-E9C84D69F89D}" dt="2023-09-05T09:15:35.455" v="1170"/>
          <ac:spMkLst>
            <pc:docMk/>
            <pc:sldMk cId="1658774910" sldId="616"/>
            <ac:spMk id="3" creationId="{93EA6AF2-F7C8-F7A3-010E-0A4540D6847E}"/>
          </ac:spMkLst>
        </pc:spChg>
        <pc:spChg chg="del">
          <ac:chgData name="Malk Vuokko" userId="1f39d071-8d36-490e-9e5c-ff40c275be96" providerId="ADAL" clId="{14DF2256-545A-4B6E-A1CA-E9C84D69F89D}" dt="2023-09-05T09:12:30.083" v="1103" actId="478"/>
          <ac:spMkLst>
            <pc:docMk/>
            <pc:sldMk cId="1658774910" sldId="616"/>
            <ac:spMk id="9" creationId="{BDE229AC-F229-44C1-A627-D11E8075AC74}"/>
          </ac:spMkLst>
        </pc:spChg>
        <pc:spChg chg="mod">
          <ac:chgData name="Malk Vuokko" userId="1f39d071-8d36-490e-9e5c-ff40c275be96" providerId="ADAL" clId="{14DF2256-545A-4B6E-A1CA-E9C84D69F89D}" dt="2023-09-05T09:10:26.254" v="1049" actId="1076"/>
          <ac:spMkLst>
            <pc:docMk/>
            <pc:sldMk cId="1658774910" sldId="616"/>
            <ac:spMk id="11" creationId="{BDE229AC-F229-44C1-A627-D11E8075AC74}"/>
          </ac:spMkLst>
        </pc:spChg>
        <pc:picChg chg="mod">
          <ac:chgData name="Malk Vuokko" userId="1f39d071-8d36-490e-9e5c-ff40c275be96" providerId="ADAL" clId="{14DF2256-545A-4B6E-A1CA-E9C84D69F89D}" dt="2023-09-05T09:16:42.361" v="1174" actId="1076"/>
          <ac:picMkLst>
            <pc:docMk/>
            <pc:sldMk cId="1658774910" sldId="616"/>
            <ac:picMk id="7" creationId="{00000000-0000-0000-0000-000000000000}"/>
          </ac:picMkLst>
        </pc:picChg>
      </pc:sldChg>
      <pc:sldChg chg="addSp delSp modSp mod">
        <pc:chgData name="Malk Vuokko" userId="1f39d071-8d36-490e-9e5c-ff40c275be96" providerId="ADAL" clId="{14DF2256-545A-4B6E-A1CA-E9C84D69F89D}" dt="2023-09-05T09:22:12.653" v="1205" actId="1076"/>
        <pc:sldMkLst>
          <pc:docMk/>
          <pc:sldMk cId="2386009033" sldId="617"/>
        </pc:sldMkLst>
        <pc:spChg chg="mod">
          <ac:chgData name="Malk Vuokko" userId="1f39d071-8d36-490e-9e5c-ff40c275be96" providerId="ADAL" clId="{14DF2256-545A-4B6E-A1CA-E9C84D69F89D}" dt="2023-09-05T09:22:12.653" v="1205" actId="1076"/>
          <ac:spMkLst>
            <pc:docMk/>
            <pc:sldMk cId="2386009033" sldId="617"/>
            <ac:spMk id="9" creationId="{BDE229AC-F229-44C1-A627-D11E8075AC74}"/>
          </ac:spMkLst>
        </pc:spChg>
        <pc:picChg chg="add del mod">
          <ac:chgData name="Malk Vuokko" userId="1f39d071-8d36-490e-9e5c-ff40c275be96" providerId="ADAL" clId="{14DF2256-545A-4B6E-A1CA-E9C84D69F89D}" dt="2023-09-05T09:21:49.455" v="1200" actId="478"/>
          <ac:picMkLst>
            <pc:docMk/>
            <pc:sldMk cId="2386009033" sldId="617"/>
            <ac:picMk id="3" creationId="{B930C0A3-DDA4-E779-0309-CFE8FF0E87FF}"/>
          </ac:picMkLst>
        </pc:picChg>
        <pc:picChg chg="add del mod">
          <ac:chgData name="Malk Vuokko" userId="1f39d071-8d36-490e-9e5c-ff40c275be96" providerId="ADAL" clId="{14DF2256-545A-4B6E-A1CA-E9C84D69F89D}" dt="2023-09-05T09:21:52.296" v="1201" actId="478"/>
          <ac:picMkLst>
            <pc:docMk/>
            <pc:sldMk cId="2386009033" sldId="617"/>
            <ac:picMk id="4" creationId="{A04DCB50-FCAA-4275-9AEF-1783FB41DA57}"/>
          </ac:picMkLst>
        </pc:picChg>
        <pc:picChg chg="mod">
          <ac:chgData name="Malk Vuokko" userId="1f39d071-8d36-490e-9e5c-ff40c275be96" providerId="ADAL" clId="{14DF2256-545A-4B6E-A1CA-E9C84D69F89D}" dt="2023-09-05T09:21:07.908" v="1193" actId="1076"/>
          <ac:picMkLst>
            <pc:docMk/>
            <pc:sldMk cId="2386009033" sldId="617"/>
            <ac:picMk id="5" creationId="{00000000-0000-0000-0000-000000000000}"/>
          </ac:picMkLst>
        </pc:picChg>
        <pc:picChg chg="del">
          <ac:chgData name="Malk Vuokko" userId="1f39d071-8d36-490e-9e5c-ff40c275be96" providerId="ADAL" clId="{14DF2256-545A-4B6E-A1CA-E9C84D69F89D}" dt="2023-09-05T09:19:21.078" v="1175" actId="478"/>
          <ac:picMkLst>
            <pc:docMk/>
            <pc:sldMk cId="2386009033" sldId="617"/>
            <ac:picMk id="6" creationId="{00000000-0000-0000-0000-000000000000}"/>
          </ac:picMkLst>
        </pc:picChg>
        <pc:picChg chg="del">
          <ac:chgData name="Malk Vuokko" userId="1f39d071-8d36-490e-9e5c-ff40c275be96" providerId="ADAL" clId="{14DF2256-545A-4B6E-A1CA-E9C84D69F89D}" dt="2023-09-05T09:19:22.491" v="1176" actId="478"/>
          <ac:picMkLst>
            <pc:docMk/>
            <pc:sldMk cId="2386009033" sldId="617"/>
            <ac:picMk id="8" creationId="{00000000-0000-0000-0000-000000000000}"/>
          </ac:picMkLst>
        </pc:picChg>
        <pc:picChg chg="add mod modCrop">
          <ac:chgData name="Malk Vuokko" userId="1f39d071-8d36-490e-9e5c-ff40c275be96" providerId="ADAL" clId="{14DF2256-545A-4B6E-A1CA-E9C84D69F89D}" dt="2023-09-05T09:22:08.328" v="1204" actId="1076"/>
          <ac:picMkLst>
            <pc:docMk/>
            <pc:sldMk cId="2386009033" sldId="617"/>
            <ac:picMk id="10" creationId="{DAEDF365-81E6-A671-8CFE-C517EAC4ED8E}"/>
          </ac:picMkLst>
        </pc:picChg>
      </pc:sldChg>
      <pc:sldChg chg="modSp add del mod">
        <pc:chgData name="Malk Vuokko" userId="1f39d071-8d36-490e-9e5c-ff40c275be96" providerId="ADAL" clId="{14DF2256-545A-4B6E-A1CA-E9C84D69F89D}" dt="2023-09-05T10:02:52.087" v="1212" actId="47"/>
        <pc:sldMkLst>
          <pc:docMk/>
          <pc:sldMk cId="2284854105" sldId="625"/>
        </pc:sldMkLst>
        <pc:spChg chg="mod">
          <ac:chgData name="Malk Vuokko" userId="1f39d071-8d36-490e-9e5c-ff40c275be96" providerId="ADAL" clId="{14DF2256-545A-4B6E-A1CA-E9C84D69F89D}" dt="2023-09-05T08:07:58.797" v="969" actId="6549"/>
          <ac:spMkLst>
            <pc:docMk/>
            <pc:sldMk cId="2284854105" sldId="625"/>
            <ac:spMk id="3" creationId="{D8235757-FC11-E394-1504-6923F58780A7}"/>
          </ac:spMkLst>
        </pc:spChg>
      </pc:sldChg>
    </pc:docChg>
  </pc:docChgLst>
  <pc:docChgLst>
    <pc:chgData name="Malk Vuokko" userId="1f39d071-8d36-490e-9e5c-ff40c275be96" providerId="ADAL" clId="{97E5D54F-F746-4720-8AD0-2C45AE09663B}"/>
    <pc:docChg chg="modSld">
      <pc:chgData name="Malk Vuokko" userId="1f39d071-8d36-490e-9e5c-ff40c275be96" providerId="ADAL" clId="{97E5D54F-F746-4720-8AD0-2C45AE09663B}" dt="2023-05-09T07:33:19.120" v="0"/>
      <pc:docMkLst>
        <pc:docMk/>
      </pc:docMkLst>
      <pc:sldChg chg="modSp">
        <pc:chgData name="Malk Vuokko" userId="1f39d071-8d36-490e-9e5c-ff40c275be96" providerId="ADAL" clId="{97E5D54F-F746-4720-8AD0-2C45AE09663B}" dt="2023-05-09T07:33:19.120" v="0"/>
        <pc:sldMkLst>
          <pc:docMk/>
          <pc:sldMk cId="2676957915" sldId="596"/>
        </pc:sldMkLst>
        <pc:graphicFrameChg chg="mod">
          <ac:chgData name="Malk Vuokko" userId="1f39d071-8d36-490e-9e5c-ff40c275be96" providerId="ADAL" clId="{97E5D54F-F746-4720-8AD0-2C45AE09663B}" dt="2023-05-09T07:33:19.120" v="0"/>
          <ac:graphicFrameMkLst>
            <pc:docMk/>
            <pc:sldMk cId="2676957915" sldId="596"/>
            <ac:graphicFrameMk id="6" creationId="{00000000-0008-0000-0000-000002000000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AC0BEA-269A-4BC0-AC6D-90C450E7C6F0}" type="datetimeFigureOut">
              <a:rPr lang="fi-FI" smtClean="0"/>
              <a:t>5.9.2023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3488"/>
            <a:ext cx="592137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79450" y="4751388"/>
            <a:ext cx="5438775" cy="38877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49688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79F2DA-9D2B-4EFB-8D28-660B8C90994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60377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79F2DA-9D2B-4EFB-8D28-660B8C90994E}" type="slidenum">
              <a:rPr lang="fi-FI" smtClean="0"/>
              <a:t>17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02343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000" spc="-50" baseline="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TITLE OF THE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97280" y="4643063"/>
            <a:ext cx="6528313" cy="511796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b="0" cap="none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GB" noProof="0"/>
              <a:t>WPx: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097280" y="5083079"/>
            <a:ext cx="6528313" cy="742885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Name and organisation:</a:t>
            </a:r>
          </a:p>
        </p:txBody>
      </p:sp>
    </p:spTree>
    <p:extLst>
      <p:ext uri="{BB962C8B-B14F-4D97-AF65-F5344CB8AC3E}">
        <p14:creationId xmlns:p14="http://schemas.microsoft.com/office/powerpoint/2010/main" val="2224992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/>
          <p:cNvSpPr/>
          <p:nvPr userDrawn="1"/>
        </p:nvSpPr>
        <p:spPr>
          <a:xfrm>
            <a:off x="159438" y="4293582"/>
            <a:ext cx="3832684" cy="3832684"/>
          </a:xfrm>
          <a:prstGeom prst="ellipse">
            <a:avLst/>
          </a:prstGeom>
          <a:solidFill>
            <a:srgbClr val="004D76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Oval 2"/>
          <p:cNvSpPr/>
          <p:nvPr userDrawn="1"/>
        </p:nvSpPr>
        <p:spPr>
          <a:xfrm>
            <a:off x="174386" y="0"/>
            <a:ext cx="3832684" cy="3832684"/>
          </a:xfrm>
          <a:prstGeom prst="ellipse">
            <a:avLst/>
          </a:prstGeom>
          <a:solidFill>
            <a:srgbClr val="004D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/>
          <p:cNvSpPr/>
          <p:nvPr userDrawn="1"/>
        </p:nvSpPr>
        <p:spPr>
          <a:xfrm>
            <a:off x="159438" y="1628794"/>
            <a:ext cx="3832684" cy="3832684"/>
          </a:xfrm>
          <a:prstGeom prst="ellipse">
            <a:avLst/>
          </a:prstGeom>
          <a:solidFill>
            <a:srgbClr val="00B6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5580" y="2726659"/>
            <a:ext cx="3200400" cy="1629730"/>
          </a:xfrm>
        </p:spPr>
        <p:txBody>
          <a:bodyPr anchor="b">
            <a:normAutofit/>
          </a:bodyPr>
          <a:lstStyle>
            <a:lvl1pPr algn="ctr">
              <a:lnSpc>
                <a:spcPct val="150000"/>
              </a:lnSpc>
              <a:defRPr sz="3600" b="1" i="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Thank you very much!</a:t>
            </a:r>
          </a:p>
        </p:txBody>
      </p:sp>
      <p:sp>
        <p:nvSpPr>
          <p:cNvPr id="12" name="Title 1"/>
          <p:cNvSpPr txBox="1">
            <a:spLocks/>
          </p:cNvSpPr>
          <p:nvPr userDrawn="1"/>
        </p:nvSpPr>
        <p:spPr>
          <a:xfrm>
            <a:off x="4400908" y="3013436"/>
            <a:ext cx="3927369" cy="196741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1" i="0" kern="1200" cap="all" spc="-50" baseline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30000"/>
              </a:lnSpc>
            </a:pPr>
            <a:r>
              <a:rPr lang="en-GB" sz="2400" cap="none" baseline="0" noProof="0">
                <a:solidFill>
                  <a:srgbClr val="0075BC"/>
                </a:solidFill>
              </a:rPr>
              <a:t>Website:</a:t>
            </a:r>
          </a:p>
          <a:p>
            <a:pPr>
              <a:lnSpc>
                <a:spcPct val="130000"/>
              </a:lnSpc>
            </a:pPr>
            <a:r>
              <a:rPr lang="en-GB" sz="2400" cap="none" baseline="0" noProof="0">
                <a:solidFill>
                  <a:srgbClr val="0075BC"/>
                </a:solidFill>
              </a:rPr>
              <a:t>E-mail us:</a:t>
            </a:r>
          </a:p>
          <a:p>
            <a:pPr>
              <a:lnSpc>
                <a:spcPct val="130000"/>
              </a:lnSpc>
            </a:pPr>
            <a:r>
              <a:rPr lang="en-GB" sz="2400" cap="none" baseline="0" noProof="0">
                <a:solidFill>
                  <a:srgbClr val="0075BC"/>
                </a:solidFill>
              </a:rPr>
              <a:t>Follow us on Twitter:</a:t>
            </a:r>
          </a:p>
          <a:p>
            <a:pPr>
              <a:lnSpc>
                <a:spcPct val="130000"/>
              </a:lnSpc>
            </a:pPr>
            <a:r>
              <a:rPr lang="en-GB" sz="2400" cap="none" baseline="0" noProof="0">
                <a:solidFill>
                  <a:srgbClr val="0075BC"/>
                </a:solidFill>
              </a:rPr>
              <a:t>Join the conversation:</a:t>
            </a:r>
          </a:p>
        </p:txBody>
      </p:sp>
      <p:sp>
        <p:nvSpPr>
          <p:cNvPr id="13" name="Title 1"/>
          <p:cNvSpPr txBox="1">
            <a:spLocks/>
          </p:cNvSpPr>
          <p:nvPr userDrawn="1"/>
        </p:nvSpPr>
        <p:spPr>
          <a:xfrm>
            <a:off x="5783208" y="3169567"/>
            <a:ext cx="3927369" cy="3859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1" i="0" kern="1200" cap="all" spc="-50" baseline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30000"/>
              </a:lnSpc>
            </a:pPr>
            <a:r>
              <a:rPr lang="en-US" sz="2400" cap="none" baseline="0">
                <a:solidFill>
                  <a:schemeClr val="tx1">
                    <a:lumMod val="65000"/>
                    <a:lumOff val="35000"/>
                  </a:schemeClr>
                </a:solidFill>
              </a:rPr>
              <a:t>www.circularcities.eu</a:t>
            </a:r>
          </a:p>
        </p:txBody>
      </p:sp>
      <p:sp>
        <p:nvSpPr>
          <p:cNvPr id="14" name="Title 1"/>
          <p:cNvSpPr txBox="1">
            <a:spLocks/>
          </p:cNvSpPr>
          <p:nvPr userDrawn="1"/>
        </p:nvSpPr>
        <p:spPr>
          <a:xfrm>
            <a:off x="5966271" y="3639203"/>
            <a:ext cx="3927369" cy="3859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1" i="0" kern="1200" cap="all" spc="-50" baseline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30000"/>
              </a:lnSpc>
            </a:pPr>
            <a:r>
              <a:rPr lang="en-US" sz="2400" cap="none" baseline="0">
                <a:solidFill>
                  <a:schemeClr val="tx1">
                    <a:lumMod val="65000"/>
                    <a:lumOff val="35000"/>
                  </a:schemeClr>
                </a:solidFill>
              </a:rPr>
              <a:t>info@circularcities.eu</a:t>
            </a:r>
          </a:p>
        </p:txBody>
      </p:sp>
      <p:sp>
        <p:nvSpPr>
          <p:cNvPr id="15" name="Title 1"/>
          <p:cNvSpPr txBox="1">
            <a:spLocks/>
          </p:cNvSpPr>
          <p:nvPr userDrawn="1"/>
        </p:nvSpPr>
        <p:spPr>
          <a:xfrm>
            <a:off x="7427591" y="4096185"/>
            <a:ext cx="3927369" cy="3859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1" i="0" kern="1200" cap="all" spc="-50" baseline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30000"/>
              </a:lnSpc>
            </a:pPr>
            <a:r>
              <a:rPr lang="en-US" sz="2400" cap="none" baseline="0">
                <a:solidFill>
                  <a:schemeClr val="tx1">
                    <a:lumMod val="65000"/>
                    <a:lumOff val="35000"/>
                  </a:schemeClr>
                </a:solidFill>
              </a:rPr>
              <a:t>@</a:t>
            </a:r>
            <a:r>
              <a:rPr lang="en-US" sz="2400" cap="none" baseline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CircularCityEU</a:t>
            </a:r>
            <a:endParaRPr lang="en-US" sz="2400" cap="none" baseline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" name="Title 1"/>
          <p:cNvSpPr txBox="1">
            <a:spLocks/>
          </p:cNvSpPr>
          <p:nvPr userDrawn="1"/>
        </p:nvSpPr>
        <p:spPr>
          <a:xfrm>
            <a:off x="7710797" y="4599822"/>
            <a:ext cx="2168138" cy="3859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1" i="0" kern="1200" cap="all" spc="-50" baseline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30000"/>
              </a:lnSpc>
            </a:pPr>
            <a:r>
              <a:rPr lang="en-US" sz="2400" cap="none" baseline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en-US" sz="2400" cap="none" baseline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CityLoops</a:t>
            </a:r>
            <a:endParaRPr lang="en-US" sz="2400" cap="none" baseline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953" y="241765"/>
            <a:ext cx="2461918" cy="138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912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ack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29168" cy="693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3825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D8ABA-D79A-40EC-9DA0-F906C6FBDF5D}" type="datetimeFigureOut">
              <a:rPr lang="da-DK" smtClean="0"/>
              <a:t>05-09-2023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63D05-3731-4917-9002-46825EF55AAE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49346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11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000" spc="-50" baseline="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TITLE OF THE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97280" y="4643063"/>
            <a:ext cx="6528313" cy="511796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b="0" cap="none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GB" noProof="0"/>
              <a:t>WPx: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097280" y="5083079"/>
            <a:ext cx="6528313" cy="742885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Name and organisation:</a:t>
            </a:r>
          </a:p>
        </p:txBody>
      </p:sp>
    </p:spTree>
    <p:extLst>
      <p:ext uri="{BB962C8B-B14F-4D97-AF65-F5344CB8AC3E}">
        <p14:creationId xmlns:p14="http://schemas.microsoft.com/office/powerpoint/2010/main" val="41841824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5701" y="373886"/>
            <a:ext cx="8384471" cy="879662"/>
          </a:xfrm>
        </p:spPr>
        <p:txBody>
          <a:bodyPr/>
          <a:lstStyle>
            <a:lvl1pPr marL="0">
              <a:defRPr baseline="0"/>
            </a:lvl1pPr>
          </a:lstStyle>
          <a:p>
            <a:r>
              <a:rPr lang="en-GB" noProof="0"/>
              <a:t>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701" y="2207273"/>
            <a:ext cx="11343373" cy="38446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495701" y="6506186"/>
            <a:ext cx="3994627" cy="351814"/>
          </a:xfrm>
        </p:spPr>
        <p:txBody>
          <a:bodyPr/>
          <a:lstStyle>
            <a:lvl1pPr>
              <a:defRPr sz="1600" baseline="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Name of the event</a:t>
            </a:r>
          </a:p>
        </p:txBody>
      </p:sp>
      <p:sp>
        <p:nvSpPr>
          <p:cNvPr id="5" name="Title 1"/>
          <p:cNvSpPr txBox="1">
            <a:spLocks/>
          </p:cNvSpPr>
          <p:nvPr userDrawn="1"/>
        </p:nvSpPr>
        <p:spPr>
          <a:xfrm>
            <a:off x="495700" y="1439859"/>
            <a:ext cx="8384471" cy="5811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b="1" i="0" kern="1200" cap="all" spc="-50" baseline="0">
                <a:solidFill>
                  <a:srgbClr val="0075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3500" cap="none" baseline="0" noProof="0">
                <a:solidFill>
                  <a:srgbClr val="00B6ED"/>
                </a:solidFill>
              </a:rPr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4750218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5701" y="373886"/>
            <a:ext cx="8384471" cy="879662"/>
          </a:xfrm>
        </p:spPr>
        <p:txBody>
          <a:bodyPr/>
          <a:lstStyle>
            <a:lvl1pPr marL="0">
              <a:defRPr baseline="0"/>
            </a:lvl1pPr>
          </a:lstStyle>
          <a:p>
            <a:r>
              <a:rPr lang="en-GB" noProof="0"/>
              <a:t>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701" y="1489523"/>
            <a:ext cx="11343373" cy="456236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495701" y="6506186"/>
            <a:ext cx="3994627" cy="351814"/>
          </a:xfrm>
        </p:spPr>
        <p:txBody>
          <a:bodyPr/>
          <a:lstStyle>
            <a:lvl1pPr>
              <a:defRPr sz="1600" baseline="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Name of the event</a:t>
            </a:r>
          </a:p>
        </p:txBody>
      </p:sp>
    </p:spTree>
    <p:extLst>
      <p:ext uri="{BB962C8B-B14F-4D97-AF65-F5344CB8AC3E}">
        <p14:creationId xmlns:p14="http://schemas.microsoft.com/office/powerpoint/2010/main" val="8983191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5701" y="373886"/>
            <a:ext cx="8384471" cy="879662"/>
          </a:xfrm>
        </p:spPr>
        <p:txBody>
          <a:bodyPr/>
          <a:lstStyle>
            <a:lvl1pPr marL="0">
              <a:defRPr/>
            </a:lvl1pPr>
          </a:lstStyle>
          <a:p>
            <a:r>
              <a:rPr lang="en-GB" noProof="0"/>
              <a:t>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702" y="1489523"/>
            <a:ext cx="5086952" cy="456236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495701" y="6506186"/>
            <a:ext cx="3994627" cy="351814"/>
          </a:xfrm>
        </p:spPr>
        <p:txBody>
          <a:bodyPr/>
          <a:lstStyle>
            <a:lvl1pPr>
              <a:defRPr sz="1600" baseline="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Name of the event</a:t>
            </a:r>
          </a:p>
        </p:txBody>
      </p:sp>
      <p:sp>
        <p:nvSpPr>
          <p:cNvPr id="5" name="Bildplatzhalter 14"/>
          <p:cNvSpPr>
            <a:spLocks noGrp="1"/>
          </p:cNvSpPr>
          <p:nvPr>
            <p:ph type="pic" sz="quarter" idx="15"/>
          </p:nvPr>
        </p:nvSpPr>
        <p:spPr>
          <a:xfrm>
            <a:off x="5953208" y="1489522"/>
            <a:ext cx="5861803" cy="4562361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16843697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5701" y="373886"/>
            <a:ext cx="8384471" cy="879662"/>
          </a:xfrm>
        </p:spPr>
        <p:txBody>
          <a:bodyPr/>
          <a:lstStyle>
            <a:lvl1pPr marL="0">
              <a:defRPr/>
            </a:lvl1pPr>
          </a:lstStyle>
          <a:p>
            <a:r>
              <a:rPr lang="en-GB" noProof="0"/>
              <a:t>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495701" y="6506186"/>
            <a:ext cx="3994627" cy="351814"/>
          </a:xfrm>
        </p:spPr>
        <p:txBody>
          <a:bodyPr/>
          <a:lstStyle>
            <a:lvl1pPr>
              <a:defRPr sz="1600" baseline="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Name of the event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495701" y="1489522"/>
            <a:ext cx="11367436" cy="469471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/>
              <a:t>Click to add other content</a:t>
            </a:r>
          </a:p>
        </p:txBody>
      </p:sp>
    </p:spTree>
    <p:extLst>
      <p:ext uri="{BB962C8B-B14F-4D97-AF65-F5344CB8AC3E}">
        <p14:creationId xmlns:p14="http://schemas.microsoft.com/office/powerpoint/2010/main" val="13646026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1013977" y="6469117"/>
            <a:ext cx="3994627" cy="351814"/>
          </a:xfrm>
        </p:spPr>
        <p:txBody>
          <a:bodyPr/>
          <a:lstStyle>
            <a:lvl1pPr>
              <a:defRPr sz="1600" baseline="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Name of the event</a:t>
            </a:r>
          </a:p>
        </p:txBody>
      </p:sp>
    </p:spTree>
    <p:extLst>
      <p:ext uri="{BB962C8B-B14F-4D97-AF65-F5344CB8AC3E}">
        <p14:creationId xmlns:p14="http://schemas.microsoft.com/office/powerpoint/2010/main" val="11958488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oth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97280" y="1059686"/>
            <a:ext cx="8384471" cy="879662"/>
          </a:xfrm>
        </p:spPr>
        <p:txBody>
          <a:bodyPr/>
          <a:lstStyle>
            <a:lvl1pPr marL="0">
              <a:defRPr/>
            </a:lvl1pPr>
          </a:lstStyle>
          <a:p>
            <a:r>
              <a:rPr lang="en-GB" noProof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97280" y="2388099"/>
            <a:ext cx="10081466" cy="3317542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GB" noProof="0"/>
              <a:t>Click to add other content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1013977" y="6469117"/>
            <a:ext cx="3994627" cy="351814"/>
          </a:xfrm>
        </p:spPr>
        <p:txBody>
          <a:bodyPr/>
          <a:lstStyle>
            <a:lvl1pPr>
              <a:defRPr sz="1600" baseline="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Name of the event</a:t>
            </a:r>
          </a:p>
        </p:txBody>
      </p:sp>
    </p:spTree>
    <p:extLst>
      <p:ext uri="{BB962C8B-B14F-4D97-AF65-F5344CB8AC3E}">
        <p14:creationId xmlns:p14="http://schemas.microsoft.com/office/powerpoint/2010/main" val="2588660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5701" y="373886"/>
            <a:ext cx="8384471" cy="879662"/>
          </a:xfrm>
        </p:spPr>
        <p:txBody>
          <a:bodyPr/>
          <a:lstStyle>
            <a:lvl1pPr marL="0">
              <a:defRPr baseline="0"/>
            </a:lvl1pPr>
          </a:lstStyle>
          <a:p>
            <a:r>
              <a:rPr lang="en-GB" noProof="0"/>
              <a:t>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701" y="2207273"/>
            <a:ext cx="11343373" cy="38446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495701" y="6506186"/>
            <a:ext cx="3994627" cy="351814"/>
          </a:xfrm>
        </p:spPr>
        <p:txBody>
          <a:bodyPr/>
          <a:lstStyle>
            <a:lvl1pPr>
              <a:defRPr sz="1600" baseline="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Name of the event</a:t>
            </a:r>
          </a:p>
        </p:txBody>
      </p:sp>
      <p:sp>
        <p:nvSpPr>
          <p:cNvPr id="5" name="Title 1"/>
          <p:cNvSpPr txBox="1">
            <a:spLocks/>
          </p:cNvSpPr>
          <p:nvPr userDrawn="1"/>
        </p:nvSpPr>
        <p:spPr>
          <a:xfrm>
            <a:off x="495700" y="1439859"/>
            <a:ext cx="8384471" cy="5811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b="1" i="0" kern="1200" cap="all" spc="-50" baseline="0">
                <a:solidFill>
                  <a:srgbClr val="0075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3500" cap="none" baseline="0" noProof="0">
                <a:solidFill>
                  <a:srgbClr val="00B6ED"/>
                </a:solidFill>
              </a:rPr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4516931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97280" y="1059686"/>
            <a:ext cx="8384471" cy="879662"/>
          </a:xfrm>
        </p:spPr>
        <p:txBody>
          <a:bodyPr/>
          <a:lstStyle>
            <a:lvl1pPr marL="0">
              <a:defRPr/>
            </a:lvl1pPr>
          </a:lstStyle>
          <a:p>
            <a:r>
              <a:rPr lang="en-GB" noProof="0"/>
              <a:t>TITLE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1100451" y="2717613"/>
            <a:ext cx="4797842" cy="3496575"/>
          </a:xfrm>
        </p:spPr>
        <p:txBody>
          <a:bodyPr/>
          <a:lstStyle/>
          <a:p>
            <a:endParaRPr lang="en-GB"/>
          </a:p>
        </p:txBody>
      </p:sp>
      <p:sp>
        <p:nvSpPr>
          <p:cNvPr id="4" name="Bildplatzhalter 14"/>
          <p:cNvSpPr>
            <a:spLocks noGrp="1"/>
          </p:cNvSpPr>
          <p:nvPr>
            <p:ph type="pic" sz="quarter" idx="15"/>
          </p:nvPr>
        </p:nvSpPr>
        <p:spPr>
          <a:xfrm>
            <a:off x="6097587" y="2706468"/>
            <a:ext cx="5026753" cy="3507720"/>
          </a:xfrm>
          <a:prstGeom prst="rect">
            <a:avLst/>
          </a:prstGeom>
        </p:spPr>
      </p:sp>
      <p:sp>
        <p:nvSpPr>
          <p:cNvPr id="5" name="Title 1"/>
          <p:cNvSpPr txBox="1">
            <a:spLocks/>
          </p:cNvSpPr>
          <p:nvPr userDrawn="1"/>
        </p:nvSpPr>
        <p:spPr>
          <a:xfrm>
            <a:off x="1097279" y="1985316"/>
            <a:ext cx="8384471" cy="5811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b="1" i="0" kern="1200" cap="all" spc="-50" baseline="0">
                <a:solidFill>
                  <a:srgbClr val="0075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3500" cap="none" baseline="0" noProof="0">
                <a:solidFill>
                  <a:srgbClr val="00B6ED"/>
                </a:solidFill>
              </a:rPr>
              <a:t>Subtitle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1013977" y="6469117"/>
            <a:ext cx="3994627" cy="351814"/>
          </a:xfrm>
        </p:spPr>
        <p:txBody>
          <a:bodyPr/>
          <a:lstStyle>
            <a:lvl1pPr>
              <a:defRPr sz="1600" baseline="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Name of the event</a:t>
            </a:r>
          </a:p>
        </p:txBody>
      </p:sp>
    </p:spTree>
    <p:extLst>
      <p:ext uri="{BB962C8B-B14F-4D97-AF65-F5344CB8AC3E}">
        <p14:creationId xmlns:p14="http://schemas.microsoft.com/office/powerpoint/2010/main" val="12497560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3145" y="4979084"/>
            <a:ext cx="12188825" cy="1905000"/>
          </a:xfrm>
          <a:prstGeom prst="rect">
            <a:avLst/>
          </a:prstGeom>
          <a:solidFill>
            <a:srgbClr val="004D76"/>
          </a:solidFill>
          <a:ln>
            <a:solidFill>
              <a:srgbClr val="004D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rgbClr val="00B6ED"/>
          </a:solidFill>
          <a:ln>
            <a:solidFill>
              <a:srgbClr val="00B6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1" baseline="0">
                <a:solidFill>
                  <a:srgbClr val="FFFFFF"/>
                </a:solidFill>
              </a:defRPr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6093802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58038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/>
          <p:cNvSpPr/>
          <p:nvPr userDrawn="1"/>
        </p:nvSpPr>
        <p:spPr>
          <a:xfrm>
            <a:off x="159438" y="4293582"/>
            <a:ext cx="3832684" cy="3832684"/>
          </a:xfrm>
          <a:prstGeom prst="ellipse">
            <a:avLst/>
          </a:prstGeom>
          <a:solidFill>
            <a:srgbClr val="004D76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Oval 2"/>
          <p:cNvSpPr/>
          <p:nvPr userDrawn="1"/>
        </p:nvSpPr>
        <p:spPr>
          <a:xfrm>
            <a:off x="174386" y="0"/>
            <a:ext cx="3832684" cy="3832684"/>
          </a:xfrm>
          <a:prstGeom prst="ellipse">
            <a:avLst/>
          </a:prstGeom>
          <a:solidFill>
            <a:srgbClr val="004D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/>
          <p:cNvSpPr/>
          <p:nvPr userDrawn="1"/>
        </p:nvSpPr>
        <p:spPr>
          <a:xfrm>
            <a:off x="159438" y="1628794"/>
            <a:ext cx="3832684" cy="3832684"/>
          </a:xfrm>
          <a:prstGeom prst="ellipse">
            <a:avLst/>
          </a:prstGeom>
          <a:solidFill>
            <a:srgbClr val="00B6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5580" y="2726659"/>
            <a:ext cx="3200400" cy="1629730"/>
          </a:xfrm>
        </p:spPr>
        <p:txBody>
          <a:bodyPr anchor="b">
            <a:normAutofit/>
          </a:bodyPr>
          <a:lstStyle>
            <a:lvl1pPr algn="ctr">
              <a:lnSpc>
                <a:spcPct val="150000"/>
              </a:lnSpc>
              <a:defRPr sz="3600" b="1" i="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Thank you very much!</a:t>
            </a:r>
          </a:p>
        </p:txBody>
      </p:sp>
      <p:sp>
        <p:nvSpPr>
          <p:cNvPr id="12" name="Title 1"/>
          <p:cNvSpPr txBox="1">
            <a:spLocks/>
          </p:cNvSpPr>
          <p:nvPr userDrawn="1"/>
        </p:nvSpPr>
        <p:spPr>
          <a:xfrm>
            <a:off x="4400908" y="3013436"/>
            <a:ext cx="3927369" cy="196741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1" i="0" kern="1200" cap="all" spc="-50" baseline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30000"/>
              </a:lnSpc>
            </a:pPr>
            <a:r>
              <a:rPr lang="en-GB" sz="2400" cap="none" baseline="0" noProof="0">
                <a:solidFill>
                  <a:srgbClr val="0075BC"/>
                </a:solidFill>
              </a:rPr>
              <a:t>Website:</a:t>
            </a:r>
          </a:p>
          <a:p>
            <a:pPr>
              <a:lnSpc>
                <a:spcPct val="130000"/>
              </a:lnSpc>
            </a:pPr>
            <a:r>
              <a:rPr lang="en-GB" sz="2400" cap="none" baseline="0" noProof="0">
                <a:solidFill>
                  <a:srgbClr val="0075BC"/>
                </a:solidFill>
              </a:rPr>
              <a:t>E-mail us:</a:t>
            </a:r>
          </a:p>
          <a:p>
            <a:pPr>
              <a:lnSpc>
                <a:spcPct val="130000"/>
              </a:lnSpc>
            </a:pPr>
            <a:r>
              <a:rPr lang="en-GB" sz="2400" cap="none" baseline="0" noProof="0">
                <a:solidFill>
                  <a:srgbClr val="0075BC"/>
                </a:solidFill>
              </a:rPr>
              <a:t>Follow us on Twitter:</a:t>
            </a:r>
          </a:p>
          <a:p>
            <a:pPr>
              <a:lnSpc>
                <a:spcPct val="130000"/>
              </a:lnSpc>
            </a:pPr>
            <a:r>
              <a:rPr lang="en-GB" sz="2400" cap="none" baseline="0" noProof="0">
                <a:solidFill>
                  <a:srgbClr val="0075BC"/>
                </a:solidFill>
              </a:rPr>
              <a:t>Join the conversation:</a:t>
            </a:r>
          </a:p>
        </p:txBody>
      </p:sp>
      <p:sp>
        <p:nvSpPr>
          <p:cNvPr id="13" name="Title 1"/>
          <p:cNvSpPr txBox="1">
            <a:spLocks/>
          </p:cNvSpPr>
          <p:nvPr userDrawn="1"/>
        </p:nvSpPr>
        <p:spPr>
          <a:xfrm>
            <a:off x="5783208" y="3169567"/>
            <a:ext cx="3927369" cy="3859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1" i="0" kern="1200" cap="all" spc="-50" baseline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30000"/>
              </a:lnSpc>
            </a:pPr>
            <a:r>
              <a:rPr lang="en-US" sz="2400" cap="none" baseline="0">
                <a:solidFill>
                  <a:schemeClr val="tx1">
                    <a:lumMod val="65000"/>
                    <a:lumOff val="35000"/>
                  </a:schemeClr>
                </a:solidFill>
              </a:rPr>
              <a:t>www.cityloops.eu</a:t>
            </a:r>
          </a:p>
        </p:txBody>
      </p:sp>
      <p:sp>
        <p:nvSpPr>
          <p:cNvPr id="14" name="Title 1"/>
          <p:cNvSpPr txBox="1">
            <a:spLocks/>
          </p:cNvSpPr>
          <p:nvPr userDrawn="1"/>
        </p:nvSpPr>
        <p:spPr>
          <a:xfrm>
            <a:off x="5966271" y="3639203"/>
            <a:ext cx="3927369" cy="3859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1" i="0" kern="1200" cap="all" spc="-50" baseline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30000"/>
              </a:lnSpc>
            </a:pPr>
            <a:r>
              <a:rPr lang="en-US" sz="2400" cap="none" baseline="0">
                <a:solidFill>
                  <a:schemeClr val="tx1">
                    <a:lumMod val="65000"/>
                    <a:lumOff val="35000"/>
                  </a:schemeClr>
                </a:solidFill>
              </a:rPr>
              <a:t>info@cityloops.eu</a:t>
            </a:r>
          </a:p>
        </p:txBody>
      </p:sp>
      <p:sp>
        <p:nvSpPr>
          <p:cNvPr id="15" name="Title 1"/>
          <p:cNvSpPr txBox="1">
            <a:spLocks/>
          </p:cNvSpPr>
          <p:nvPr userDrawn="1"/>
        </p:nvSpPr>
        <p:spPr>
          <a:xfrm>
            <a:off x="7427591" y="4096185"/>
            <a:ext cx="3927369" cy="3859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1" i="0" kern="1200" cap="all" spc="-50" baseline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30000"/>
              </a:lnSpc>
            </a:pPr>
            <a:r>
              <a:rPr lang="en-US" sz="2400" cap="none" baseline="0">
                <a:solidFill>
                  <a:schemeClr val="tx1">
                    <a:lumMod val="65000"/>
                    <a:lumOff val="35000"/>
                  </a:schemeClr>
                </a:solidFill>
              </a:rPr>
              <a:t>@</a:t>
            </a:r>
            <a:r>
              <a:rPr lang="en-US" sz="2400" cap="none" baseline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CircularCityEU</a:t>
            </a:r>
            <a:endParaRPr lang="en-US" sz="2400" cap="none" baseline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" name="Title 1"/>
          <p:cNvSpPr txBox="1">
            <a:spLocks/>
          </p:cNvSpPr>
          <p:nvPr userDrawn="1"/>
        </p:nvSpPr>
        <p:spPr>
          <a:xfrm>
            <a:off x="7710797" y="4599822"/>
            <a:ext cx="2168138" cy="3859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1" i="0" kern="1200" cap="all" spc="-50" baseline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30000"/>
              </a:lnSpc>
            </a:pPr>
            <a:r>
              <a:rPr lang="en-US" sz="2400" cap="none" baseline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en-US" sz="2400" cap="none" baseline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CityLoops</a:t>
            </a:r>
            <a:endParaRPr lang="en-US" sz="2400" cap="none" baseline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9953" y="241765"/>
            <a:ext cx="2461918" cy="138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4394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ack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329168" cy="69351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967" y="3477852"/>
            <a:ext cx="785866" cy="636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9748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A. Aloitusdia musta pohj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FC31D966-E29E-DE43-9842-6CA89EFC50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84111" y="6034617"/>
            <a:ext cx="1292507" cy="5080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948268" y="2034232"/>
            <a:ext cx="10295467" cy="1470025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948269" y="3637520"/>
            <a:ext cx="10295465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naps.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FCEB94B9-2B4E-CF47-B1C7-2157DBA31AA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33" y="6051551"/>
            <a:ext cx="5655733" cy="491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9183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. Sisältödia valkoisella taustalla kelta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1">
            <a:extLst>
              <a:ext uri="{FF2B5EF4-FFF2-40B4-BE49-F238E27FC236}">
                <a16:creationId xmlns:a16="http://schemas.microsoft.com/office/drawing/2014/main" id="{6DB19249-CFCB-D148-9713-F76459DFE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267" y="609509"/>
            <a:ext cx="10295453" cy="1143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BD695A6B-5C72-534B-89B3-E1F3A38B1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8267" y="2050120"/>
            <a:ext cx="10295453" cy="3737672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  <a:lvl2pPr>
              <a:buClr>
                <a:schemeClr val="tx2"/>
              </a:buClr>
              <a:defRPr/>
            </a:lvl2pPr>
            <a:lvl3pPr>
              <a:buClr>
                <a:schemeClr val="tx2"/>
              </a:buClr>
              <a:defRPr/>
            </a:lvl3pPr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4F220225-2162-A84D-BDD8-D78BE14AA6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59266" y="6034617"/>
            <a:ext cx="1315233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3929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C. Sisältödia mustalla taustall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948267" y="637600"/>
            <a:ext cx="10295468" cy="1143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948267" y="2205434"/>
            <a:ext cx="10295468" cy="3494521"/>
          </a:xfrm>
        </p:spPr>
        <p:txBody>
          <a:bodyPr/>
          <a:lstStyle>
            <a:lvl1pPr>
              <a:buClr>
                <a:schemeClr val="tx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tx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tx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tx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FD5BD67B-73EF-C041-A898-F4AFAFFBFC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81993" y="6034617"/>
            <a:ext cx="1292507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3997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D. Sisältödia kaksi palstaa kelta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09600" y="1995760"/>
            <a:ext cx="5384800" cy="3730080"/>
          </a:xfrm>
        </p:spPr>
        <p:txBody>
          <a:bodyPr>
            <a:normAutofit/>
          </a:bodyPr>
          <a:lstStyle>
            <a:lvl1pPr>
              <a:buClr>
                <a:schemeClr val="tx2"/>
              </a:buClr>
              <a:defRPr sz="2400"/>
            </a:lvl1pPr>
            <a:lvl2pPr>
              <a:buClr>
                <a:schemeClr val="tx2"/>
              </a:buClr>
              <a:defRPr sz="2400"/>
            </a:lvl2pPr>
            <a:lvl3pPr>
              <a:buClr>
                <a:schemeClr val="tx2"/>
              </a:buClr>
              <a:defRPr sz="2400"/>
            </a:lvl3pPr>
            <a:lvl4pPr>
              <a:buClr>
                <a:schemeClr val="tx2"/>
              </a:buClr>
              <a:defRPr sz="2400"/>
            </a:lvl4pPr>
            <a:lvl5pPr>
              <a:buClr>
                <a:schemeClr val="tx2"/>
              </a:buCl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97600" y="1995760"/>
            <a:ext cx="5384800" cy="3730080"/>
          </a:xfrm>
        </p:spPr>
        <p:txBody>
          <a:bodyPr>
            <a:normAutofit/>
          </a:bodyPr>
          <a:lstStyle>
            <a:lvl1pPr>
              <a:buClr>
                <a:schemeClr val="tx2"/>
              </a:buClr>
              <a:defRPr sz="2400"/>
            </a:lvl1pPr>
            <a:lvl2pPr>
              <a:buClr>
                <a:schemeClr val="tx2"/>
              </a:buClr>
              <a:defRPr sz="2400"/>
            </a:lvl2pPr>
            <a:lvl3pPr>
              <a:buClr>
                <a:schemeClr val="tx2"/>
              </a:buClr>
              <a:defRPr sz="2400"/>
            </a:lvl3pPr>
            <a:lvl4pPr>
              <a:buClr>
                <a:schemeClr val="tx2"/>
              </a:buClr>
              <a:defRPr sz="2400"/>
            </a:lvl4pPr>
            <a:lvl5pPr>
              <a:buClr>
                <a:schemeClr val="tx2"/>
              </a:buCl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0" y="560660"/>
            <a:ext cx="10972800" cy="1143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i-FI"/>
              <a:t>Muokkaa perustyylejä naps.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CC93C3D3-E789-D646-903D-5B89FCA8C6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59266" y="6034617"/>
            <a:ext cx="1315233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7141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. Sisältödia kuvalla kelta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92667" y="1022724"/>
            <a:ext cx="6429023" cy="114300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592666" y="2298717"/>
            <a:ext cx="6429023" cy="3409004"/>
          </a:xfrm>
        </p:spPr>
        <p:txBody>
          <a:bodyPr>
            <a:normAutofit/>
          </a:bodyPr>
          <a:lstStyle>
            <a:lvl1pPr>
              <a:buClr>
                <a:schemeClr val="tx2"/>
              </a:buClr>
              <a:defRPr sz="2400"/>
            </a:lvl1pPr>
            <a:lvl2pPr>
              <a:buClr>
                <a:schemeClr val="tx2"/>
              </a:buClr>
              <a:defRPr sz="2400"/>
            </a:lvl2pPr>
            <a:lvl3pPr>
              <a:buClr>
                <a:schemeClr val="tx2"/>
              </a:buClr>
              <a:defRPr sz="2400"/>
            </a:lvl3pPr>
            <a:lvl4pPr>
              <a:buClr>
                <a:schemeClr val="tx2"/>
              </a:buClr>
              <a:defRPr sz="2400"/>
            </a:lvl4pPr>
            <a:lvl5pPr>
              <a:buClr>
                <a:schemeClr val="tx2"/>
              </a:buCl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5" name="Kuvan paikkamerkki 12"/>
          <p:cNvSpPr>
            <a:spLocks noGrp="1"/>
          </p:cNvSpPr>
          <p:nvPr>
            <p:ph type="pic" sz="quarter" idx="10"/>
          </p:nvPr>
        </p:nvSpPr>
        <p:spPr>
          <a:xfrm>
            <a:off x="7341872" y="455084"/>
            <a:ext cx="4256617" cy="2506133"/>
          </a:xfrm>
        </p:spPr>
        <p:txBody>
          <a:bodyPr rtlCol="0">
            <a:normAutofit/>
          </a:bodyPr>
          <a:lstStyle>
            <a:lvl1pPr>
              <a:buClr>
                <a:schemeClr val="tx2"/>
              </a:buClr>
              <a:defRPr/>
            </a:lvl1pPr>
          </a:lstStyle>
          <a:p>
            <a:pPr lvl="0"/>
            <a:r>
              <a:rPr lang="fi-FI" noProof="0"/>
              <a:t>Vedä kuva paikkamerkkiin tai lisää napsauttamalla kuvaketta</a:t>
            </a:r>
          </a:p>
        </p:txBody>
      </p:sp>
      <p:sp>
        <p:nvSpPr>
          <p:cNvPr id="16" name="Kuvan paikkamerkki 12"/>
          <p:cNvSpPr>
            <a:spLocks noGrp="1"/>
          </p:cNvSpPr>
          <p:nvPr>
            <p:ph type="pic" sz="quarter" idx="11"/>
          </p:nvPr>
        </p:nvSpPr>
        <p:spPr>
          <a:xfrm>
            <a:off x="7341872" y="3023297"/>
            <a:ext cx="4256617" cy="2684423"/>
          </a:xfrm>
        </p:spPr>
        <p:txBody>
          <a:bodyPr rtlCol="0">
            <a:normAutofit/>
          </a:bodyPr>
          <a:lstStyle>
            <a:lvl1pPr>
              <a:buClr>
                <a:schemeClr val="tx2"/>
              </a:buClr>
              <a:defRPr/>
            </a:lvl1pPr>
          </a:lstStyle>
          <a:p>
            <a:pPr lvl="0"/>
            <a:r>
              <a:rPr lang="fi-FI" noProof="0"/>
              <a:t>Vedä kuva paikkamerkkiin tai lisää napsauttamalla kuvaketta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6D97AD57-B7DF-D24C-9EF7-4B9F38F595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59266" y="6034617"/>
            <a:ext cx="1315233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4851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. Sisältödia isolla kuvalla kelta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948267" y="4595692"/>
            <a:ext cx="9561675" cy="113861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12" name="Kuvan paikkamerkki 12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3163289"/>
          </a:xfrm>
        </p:spPr>
        <p:txBody>
          <a:bodyPr rtlCol="0">
            <a:normAutofit/>
          </a:bodyPr>
          <a:lstStyle/>
          <a:p>
            <a:pPr lvl="0"/>
            <a:r>
              <a:rPr lang="fi-FI" noProof="0"/>
              <a:t>Vedä kuva paikkamerkkiin tai lisää napsauttamalla kuvaketta</a:t>
            </a:r>
          </a:p>
        </p:txBody>
      </p:sp>
      <p:sp>
        <p:nvSpPr>
          <p:cNvPr id="13" name="Otsikko 1"/>
          <p:cNvSpPr>
            <a:spLocks noGrp="1"/>
          </p:cNvSpPr>
          <p:nvPr>
            <p:ph type="title"/>
          </p:nvPr>
        </p:nvSpPr>
        <p:spPr>
          <a:xfrm>
            <a:off x="948267" y="3316025"/>
            <a:ext cx="9087555" cy="1157855"/>
          </a:xfrm>
        </p:spPr>
        <p:txBody>
          <a:bodyPr>
            <a:noAutofit/>
          </a:bodyPr>
          <a:lstStyle>
            <a:lvl1pPr algn="l">
              <a:defRPr sz="4000">
                <a:solidFill>
                  <a:schemeClr val="tx2"/>
                </a:solidFill>
              </a:defRPr>
            </a:lvl1pPr>
          </a:lstStyle>
          <a:p>
            <a:r>
              <a:rPr lang="fi-FI"/>
              <a:t>Muokkaa perustyylejä naps.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510AE1FD-A41A-044B-928F-8A53212DA9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59266" y="6034617"/>
            <a:ext cx="1315233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232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5701" y="373886"/>
            <a:ext cx="8384471" cy="879662"/>
          </a:xfrm>
        </p:spPr>
        <p:txBody>
          <a:bodyPr/>
          <a:lstStyle>
            <a:lvl1pPr marL="0">
              <a:defRPr baseline="0"/>
            </a:lvl1pPr>
          </a:lstStyle>
          <a:p>
            <a:r>
              <a:rPr lang="en-GB" noProof="0"/>
              <a:t>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701" y="1489523"/>
            <a:ext cx="11343373" cy="456236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495701" y="6506186"/>
            <a:ext cx="3994627" cy="351814"/>
          </a:xfrm>
        </p:spPr>
        <p:txBody>
          <a:bodyPr/>
          <a:lstStyle>
            <a:lvl1pPr>
              <a:defRPr sz="1600" baseline="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Name of the event</a:t>
            </a:r>
          </a:p>
        </p:txBody>
      </p:sp>
    </p:spTree>
    <p:extLst>
      <p:ext uri="{BB962C8B-B14F-4D97-AF65-F5344CB8AC3E}">
        <p14:creationId xmlns:p14="http://schemas.microsoft.com/office/powerpoint/2010/main" val="29762573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. Otsikkodia isolla kuvalla kelta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Kuvan paikkamerkki 12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5746044"/>
          </a:xfrm>
        </p:spPr>
        <p:txBody>
          <a:bodyPr rtlCol="0">
            <a:normAutofit/>
          </a:bodyPr>
          <a:lstStyle/>
          <a:p>
            <a:pPr lvl="0"/>
            <a:r>
              <a:rPr lang="fi-FI" noProof="0"/>
              <a:t>Vedä kuva paikkamerkkiin tai lisää napsauttamalla kuvaketta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433689" y="2919838"/>
            <a:ext cx="9087555" cy="619573"/>
          </a:xfrm>
        </p:spPr>
        <p:txBody>
          <a:bodyPr>
            <a:noAutofit/>
          </a:bodyPr>
          <a:lstStyle>
            <a:lvl1pPr algn="ctr">
              <a:defRPr sz="4267">
                <a:solidFill>
                  <a:schemeClr val="tx2"/>
                </a:solidFill>
              </a:defRPr>
            </a:lvl1pPr>
          </a:lstStyle>
          <a:p>
            <a:r>
              <a:rPr lang="fi-FI"/>
              <a:t>Muokkaa perustyylejä naps.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095FE17D-D571-C349-B5DD-DE61C73F65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59266" y="6034617"/>
            <a:ext cx="1315233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0364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. Välidia mustalla taustall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433689" y="2919838"/>
            <a:ext cx="9087555" cy="619573"/>
          </a:xfrm>
        </p:spPr>
        <p:txBody>
          <a:bodyPr>
            <a:noAutofit/>
          </a:bodyPr>
          <a:lstStyle>
            <a:lvl1pPr algn="ctr">
              <a:defRPr sz="4267">
                <a:solidFill>
                  <a:schemeClr val="tx2"/>
                </a:solidFill>
              </a:defRPr>
            </a:lvl1pPr>
          </a:lstStyle>
          <a:p>
            <a:r>
              <a:rPr lang="fi-FI"/>
              <a:t>Muokkaa perustyylejä naps.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DB1BB736-41D1-5342-AE81-AE1F07A76A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81993" y="6034617"/>
            <a:ext cx="1292507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0167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. Dia isolla kuvalla musta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Kuvan paikkamerkki 12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5746044"/>
          </a:xfrm>
        </p:spPr>
        <p:txBody>
          <a:bodyPr rtlCol="0">
            <a:normAutofit/>
          </a:bodyPr>
          <a:lstStyle/>
          <a:p>
            <a:pPr lvl="0"/>
            <a:r>
              <a:rPr lang="fi-FI" noProof="0"/>
              <a:t>Vedä kuva paikkamerkkiin tai lisää napsauttamalla kuvaketta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8EAD9C9E-0767-FD4E-BE9A-C936573FA0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59266" y="6034617"/>
            <a:ext cx="1315233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9157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J. Brändidia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624F1312-3BE3-C449-AE1F-1FCCC13AD68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69665" y="1940178"/>
            <a:ext cx="4294040" cy="128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330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J. Brändidia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624F1312-3BE3-C449-AE1F-1FCCC13AD68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471736" y="1295878"/>
            <a:ext cx="3107665" cy="2706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604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K. Lopetusdia musta taust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Kuva 14">
            <a:extLst>
              <a:ext uri="{FF2B5EF4-FFF2-40B4-BE49-F238E27FC236}">
                <a16:creationId xmlns:a16="http://schemas.microsoft.com/office/drawing/2014/main" id="{BDA3AE66-C3F3-1F4D-B216-236D6F6384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01380" y="2422902"/>
            <a:ext cx="5433240" cy="1947273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6357112E-046D-5840-9D77-C64086ABBDD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5893201" y="6603334"/>
            <a:ext cx="406400" cy="205983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245B7E83-D6B0-7545-B31D-9F37C90D789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-21889" y="3340829"/>
            <a:ext cx="406400" cy="205983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C7D2E2B9-3D35-5941-A852-F86DA31F2DE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5400000">
            <a:off x="11801808" y="3340827"/>
            <a:ext cx="406400" cy="205983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F132214A-70FF-8F4A-9494-C2FB387ABB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93201" y="57151"/>
            <a:ext cx="406400" cy="205983"/>
          </a:xfrm>
          <a:prstGeom prst="rect">
            <a:avLst/>
          </a:prstGeom>
        </p:spPr>
      </p:pic>
      <p:sp>
        <p:nvSpPr>
          <p:cNvPr id="2" name="Suorakulmio 1"/>
          <p:cNvSpPr/>
          <p:nvPr/>
        </p:nvSpPr>
        <p:spPr>
          <a:xfrm>
            <a:off x="42333" y="57150"/>
            <a:ext cx="12098867" cy="6752167"/>
          </a:xfrm>
          <a:prstGeom prst="rect">
            <a:avLst/>
          </a:prstGeom>
          <a:noFill/>
          <a:ln w="76200" cap="sq" cmpd="sng">
            <a:solidFill>
              <a:schemeClr val="tx2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sz="2400"/>
          </a:p>
        </p:txBody>
      </p:sp>
    </p:spTree>
    <p:extLst>
      <p:ext uri="{BB962C8B-B14F-4D97-AF65-F5344CB8AC3E}">
        <p14:creationId xmlns:p14="http://schemas.microsoft.com/office/powerpoint/2010/main" val="3626316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000" spc="-50" baseline="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TITLE OF THE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97280" y="4643063"/>
            <a:ext cx="6528313" cy="511796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b="0" cap="none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GB" noProof="0"/>
              <a:t>WPx: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097280" y="5083079"/>
            <a:ext cx="6528313" cy="742885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Name and organisation: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5701" y="373886"/>
            <a:ext cx="8384471" cy="879662"/>
          </a:xfrm>
        </p:spPr>
        <p:txBody>
          <a:bodyPr/>
          <a:lstStyle>
            <a:lvl1pPr marL="0">
              <a:defRPr baseline="0"/>
            </a:lvl1pPr>
          </a:lstStyle>
          <a:p>
            <a:r>
              <a:rPr lang="en-GB" noProof="0"/>
              <a:t>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701" y="2207273"/>
            <a:ext cx="11343373" cy="38446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495701" y="6506186"/>
            <a:ext cx="3994627" cy="351814"/>
          </a:xfrm>
        </p:spPr>
        <p:txBody>
          <a:bodyPr/>
          <a:lstStyle>
            <a:lvl1pPr>
              <a:defRPr sz="1600" baseline="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Name of the event</a:t>
            </a:r>
          </a:p>
        </p:txBody>
      </p:sp>
      <p:sp>
        <p:nvSpPr>
          <p:cNvPr id="5" name="Title 1"/>
          <p:cNvSpPr txBox="1">
            <a:spLocks/>
          </p:cNvSpPr>
          <p:nvPr userDrawn="1"/>
        </p:nvSpPr>
        <p:spPr>
          <a:xfrm>
            <a:off x="495700" y="1439859"/>
            <a:ext cx="8384471" cy="5811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b="1" i="0" kern="1200" cap="all" spc="-50" baseline="0">
                <a:solidFill>
                  <a:srgbClr val="0075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3500" cap="none" baseline="0" noProof="0">
                <a:solidFill>
                  <a:srgbClr val="00B6ED"/>
                </a:solidFill>
              </a:rPr>
              <a:t>Subtitle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5701" y="373886"/>
            <a:ext cx="8384471" cy="879662"/>
          </a:xfrm>
        </p:spPr>
        <p:txBody>
          <a:bodyPr/>
          <a:lstStyle>
            <a:lvl1pPr marL="0">
              <a:defRPr baseline="0"/>
            </a:lvl1pPr>
          </a:lstStyle>
          <a:p>
            <a:r>
              <a:rPr lang="en-GB" noProof="0"/>
              <a:t>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701" y="1489523"/>
            <a:ext cx="11343373" cy="456236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495701" y="6506186"/>
            <a:ext cx="3994627" cy="351814"/>
          </a:xfrm>
        </p:spPr>
        <p:txBody>
          <a:bodyPr/>
          <a:lstStyle>
            <a:lvl1pPr>
              <a:defRPr sz="1600" baseline="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Name of the event</a:t>
            </a:r>
          </a:p>
        </p:txBody>
      </p:sp>
    </p:spTree>
    <p:extLst>
      <p:ext uri="{BB962C8B-B14F-4D97-AF65-F5344CB8AC3E}">
        <p14:creationId xmlns:p14="http://schemas.microsoft.com/office/powerpoint/2010/main" val="32635364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5701" y="373886"/>
            <a:ext cx="8384471" cy="879662"/>
          </a:xfrm>
        </p:spPr>
        <p:txBody>
          <a:bodyPr/>
          <a:lstStyle>
            <a:lvl1pPr marL="0">
              <a:defRPr/>
            </a:lvl1pPr>
          </a:lstStyle>
          <a:p>
            <a:r>
              <a:rPr lang="en-GB" noProof="0"/>
              <a:t>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702" y="1489523"/>
            <a:ext cx="5086952" cy="456236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495701" y="6506186"/>
            <a:ext cx="3994627" cy="351814"/>
          </a:xfrm>
        </p:spPr>
        <p:txBody>
          <a:bodyPr/>
          <a:lstStyle>
            <a:lvl1pPr>
              <a:defRPr sz="1600" baseline="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Name of the event</a:t>
            </a:r>
          </a:p>
        </p:txBody>
      </p:sp>
      <p:sp>
        <p:nvSpPr>
          <p:cNvPr id="5" name="Bildplatzhalter 14"/>
          <p:cNvSpPr>
            <a:spLocks noGrp="1"/>
          </p:cNvSpPr>
          <p:nvPr>
            <p:ph type="pic" sz="quarter" idx="15"/>
          </p:nvPr>
        </p:nvSpPr>
        <p:spPr>
          <a:xfrm>
            <a:off x="5953208" y="1489522"/>
            <a:ext cx="5861803" cy="4562361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1365234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5701" y="373886"/>
            <a:ext cx="8384471" cy="879662"/>
          </a:xfrm>
        </p:spPr>
        <p:txBody>
          <a:bodyPr/>
          <a:lstStyle>
            <a:lvl1pPr marL="0">
              <a:defRPr/>
            </a:lvl1pPr>
          </a:lstStyle>
          <a:p>
            <a:r>
              <a:rPr lang="en-GB" noProof="0"/>
              <a:t>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702" y="1489523"/>
            <a:ext cx="5086952" cy="456236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495701" y="6506186"/>
            <a:ext cx="3994627" cy="351814"/>
          </a:xfrm>
        </p:spPr>
        <p:txBody>
          <a:bodyPr/>
          <a:lstStyle>
            <a:lvl1pPr>
              <a:defRPr sz="1600" baseline="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Name of the event</a:t>
            </a:r>
          </a:p>
        </p:txBody>
      </p:sp>
      <p:sp>
        <p:nvSpPr>
          <p:cNvPr id="5" name="Bildplatzhalter 14"/>
          <p:cNvSpPr>
            <a:spLocks noGrp="1"/>
          </p:cNvSpPr>
          <p:nvPr>
            <p:ph type="pic" sz="quarter" idx="15"/>
          </p:nvPr>
        </p:nvSpPr>
        <p:spPr>
          <a:xfrm>
            <a:off x="5953208" y="1489522"/>
            <a:ext cx="5861803" cy="4562361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43040981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5701" y="373886"/>
            <a:ext cx="8384471" cy="879662"/>
          </a:xfrm>
        </p:spPr>
        <p:txBody>
          <a:bodyPr/>
          <a:lstStyle>
            <a:lvl1pPr marL="0">
              <a:defRPr/>
            </a:lvl1pPr>
          </a:lstStyle>
          <a:p>
            <a:r>
              <a:rPr lang="en-GB" noProof="0"/>
              <a:t>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495701" y="6506186"/>
            <a:ext cx="3994627" cy="351814"/>
          </a:xfrm>
        </p:spPr>
        <p:txBody>
          <a:bodyPr/>
          <a:lstStyle>
            <a:lvl1pPr>
              <a:defRPr sz="1600" baseline="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Name of the event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495701" y="1489522"/>
            <a:ext cx="11367436" cy="469471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/>
              <a:t>Click to add other content</a:t>
            </a:r>
          </a:p>
        </p:txBody>
      </p:sp>
    </p:spTree>
    <p:extLst>
      <p:ext uri="{BB962C8B-B14F-4D97-AF65-F5344CB8AC3E}">
        <p14:creationId xmlns:p14="http://schemas.microsoft.com/office/powerpoint/2010/main" val="38491634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1013977" y="6469117"/>
            <a:ext cx="3994627" cy="351814"/>
          </a:xfrm>
        </p:spPr>
        <p:txBody>
          <a:bodyPr/>
          <a:lstStyle>
            <a:lvl1pPr>
              <a:defRPr sz="1600" baseline="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Name of the event</a:t>
            </a:r>
          </a:p>
        </p:txBody>
      </p:sp>
    </p:spTree>
    <p:extLst>
      <p:ext uri="{BB962C8B-B14F-4D97-AF65-F5344CB8AC3E}">
        <p14:creationId xmlns:p14="http://schemas.microsoft.com/office/powerpoint/2010/main" val="1080246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oth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97280" y="1059686"/>
            <a:ext cx="8384471" cy="879662"/>
          </a:xfrm>
        </p:spPr>
        <p:txBody>
          <a:bodyPr/>
          <a:lstStyle>
            <a:lvl1pPr marL="0">
              <a:defRPr/>
            </a:lvl1pPr>
          </a:lstStyle>
          <a:p>
            <a:r>
              <a:rPr lang="en-GB" noProof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97280" y="2388099"/>
            <a:ext cx="10081466" cy="3317542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GB" noProof="0"/>
              <a:t>Click to add other content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1013977" y="6469117"/>
            <a:ext cx="3994627" cy="351814"/>
          </a:xfrm>
        </p:spPr>
        <p:txBody>
          <a:bodyPr/>
          <a:lstStyle>
            <a:lvl1pPr>
              <a:defRPr sz="1600" baseline="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Name of the event</a:t>
            </a:r>
          </a:p>
        </p:txBody>
      </p:sp>
    </p:spTree>
    <p:extLst>
      <p:ext uri="{BB962C8B-B14F-4D97-AF65-F5344CB8AC3E}">
        <p14:creationId xmlns:p14="http://schemas.microsoft.com/office/powerpoint/2010/main" val="26851819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97280" y="1059686"/>
            <a:ext cx="8384471" cy="879662"/>
          </a:xfrm>
        </p:spPr>
        <p:txBody>
          <a:bodyPr/>
          <a:lstStyle>
            <a:lvl1pPr marL="0">
              <a:defRPr/>
            </a:lvl1pPr>
          </a:lstStyle>
          <a:p>
            <a:r>
              <a:rPr lang="en-GB" noProof="0"/>
              <a:t>TITLE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1100451" y="2717613"/>
            <a:ext cx="4797842" cy="3496575"/>
          </a:xfrm>
        </p:spPr>
        <p:txBody>
          <a:bodyPr/>
          <a:lstStyle/>
          <a:p>
            <a:endParaRPr lang="en-GB"/>
          </a:p>
        </p:txBody>
      </p:sp>
      <p:sp>
        <p:nvSpPr>
          <p:cNvPr id="4" name="Bildplatzhalter 14"/>
          <p:cNvSpPr>
            <a:spLocks noGrp="1"/>
          </p:cNvSpPr>
          <p:nvPr>
            <p:ph type="pic" sz="quarter" idx="15"/>
          </p:nvPr>
        </p:nvSpPr>
        <p:spPr>
          <a:xfrm>
            <a:off x="6097587" y="2706468"/>
            <a:ext cx="5026753" cy="3507720"/>
          </a:xfrm>
          <a:prstGeom prst="rect">
            <a:avLst/>
          </a:prstGeom>
        </p:spPr>
      </p:sp>
      <p:sp>
        <p:nvSpPr>
          <p:cNvPr id="5" name="Title 1"/>
          <p:cNvSpPr txBox="1">
            <a:spLocks/>
          </p:cNvSpPr>
          <p:nvPr userDrawn="1"/>
        </p:nvSpPr>
        <p:spPr>
          <a:xfrm>
            <a:off x="1097279" y="1985316"/>
            <a:ext cx="8384471" cy="5811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b="1" i="0" kern="1200" cap="all" spc="-50" baseline="0">
                <a:solidFill>
                  <a:srgbClr val="0075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3500" cap="none" baseline="0" noProof="0">
                <a:solidFill>
                  <a:srgbClr val="00B6ED"/>
                </a:solidFill>
              </a:rPr>
              <a:t>Subtitle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1013977" y="6469117"/>
            <a:ext cx="3994627" cy="351814"/>
          </a:xfrm>
        </p:spPr>
        <p:txBody>
          <a:bodyPr/>
          <a:lstStyle>
            <a:lvl1pPr>
              <a:defRPr sz="1600" baseline="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Name of the event</a:t>
            </a:r>
          </a:p>
        </p:txBody>
      </p:sp>
    </p:spTree>
    <p:extLst>
      <p:ext uri="{BB962C8B-B14F-4D97-AF65-F5344CB8AC3E}">
        <p14:creationId xmlns:p14="http://schemas.microsoft.com/office/powerpoint/2010/main" val="16454466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3145" y="4979084"/>
            <a:ext cx="12188825" cy="1905000"/>
          </a:xfrm>
          <a:prstGeom prst="rect">
            <a:avLst/>
          </a:prstGeom>
          <a:solidFill>
            <a:srgbClr val="004D76"/>
          </a:solidFill>
          <a:ln>
            <a:solidFill>
              <a:srgbClr val="004D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rgbClr val="00B6ED"/>
          </a:solidFill>
          <a:ln>
            <a:solidFill>
              <a:srgbClr val="00B6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1" baseline="0">
                <a:solidFill>
                  <a:srgbClr val="FFFFFF"/>
                </a:solidFill>
              </a:defRPr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6093802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noProof="0"/>
              <a:t>Edit Master text styles</a:t>
            </a: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/>
          <p:cNvSpPr/>
          <p:nvPr userDrawn="1"/>
        </p:nvSpPr>
        <p:spPr>
          <a:xfrm>
            <a:off x="159438" y="4293582"/>
            <a:ext cx="3832684" cy="3832684"/>
          </a:xfrm>
          <a:prstGeom prst="ellipse">
            <a:avLst/>
          </a:prstGeom>
          <a:solidFill>
            <a:srgbClr val="004D76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Oval 2"/>
          <p:cNvSpPr/>
          <p:nvPr userDrawn="1"/>
        </p:nvSpPr>
        <p:spPr>
          <a:xfrm>
            <a:off x="174386" y="0"/>
            <a:ext cx="3832684" cy="3832684"/>
          </a:xfrm>
          <a:prstGeom prst="ellipse">
            <a:avLst/>
          </a:prstGeom>
          <a:solidFill>
            <a:srgbClr val="004D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/>
          <p:cNvSpPr/>
          <p:nvPr userDrawn="1"/>
        </p:nvSpPr>
        <p:spPr>
          <a:xfrm>
            <a:off x="159438" y="1628794"/>
            <a:ext cx="3832684" cy="3832684"/>
          </a:xfrm>
          <a:prstGeom prst="ellipse">
            <a:avLst/>
          </a:prstGeom>
          <a:solidFill>
            <a:srgbClr val="00B6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5580" y="2726659"/>
            <a:ext cx="3200400" cy="1629730"/>
          </a:xfrm>
        </p:spPr>
        <p:txBody>
          <a:bodyPr anchor="b">
            <a:normAutofit/>
          </a:bodyPr>
          <a:lstStyle>
            <a:lvl1pPr algn="ctr">
              <a:lnSpc>
                <a:spcPct val="150000"/>
              </a:lnSpc>
              <a:defRPr sz="3600" b="1" i="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Thank you very much!</a:t>
            </a:r>
          </a:p>
        </p:txBody>
      </p:sp>
      <p:sp>
        <p:nvSpPr>
          <p:cNvPr id="12" name="Title 1"/>
          <p:cNvSpPr txBox="1">
            <a:spLocks/>
          </p:cNvSpPr>
          <p:nvPr userDrawn="1"/>
        </p:nvSpPr>
        <p:spPr>
          <a:xfrm>
            <a:off x="4400908" y="3013436"/>
            <a:ext cx="3927369" cy="196741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1" i="0" kern="1200" cap="all" spc="-50" baseline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30000"/>
              </a:lnSpc>
            </a:pPr>
            <a:r>
              <a:rPr lang="en-GB" sz="2400" cap="none" baseline="0" noProof="0">
                <a:solidFill>
                  <a:srgbClr val="0075BC"/>
                </a:solidFill>
              </a:rPr>
              <a:t>Website:</a:t>
            </a:r>
          </a:p>
          <a:p>
            <a:pPr>
              <a:lnSpc>
                <a:spcPct val="130000"/>
              </a:lnSpc>
            </a:pPr>
            <a:r>
              <a:rPr lang="en-GB" sz="2400" cap="none" baseline="0" noProof="0">
                <a:solidFill>
                  <a:srgbClr val="0075BC"/>
                </a:solidFill>
              </a:rPr>
              <a:t>E-mail us:</a:t>
            </a:r>
          </a:p>
          <a:p>
            <a:pPr>
              <a:lnSpc>
                <a:spcPct val="130000"/>
              </a:lnSpc>
            </a:pPr>
            <a:r>
              <a:rPr lang="en-GB" sz="2400" cap="none" baseline="0" noProof="0">
                <a:solidFill>
                  <a:srgbClr val="0075BC"/>
                </a:solidFill>
              </a:rPr>
              <a:t>Follow us on Twitter:</a:t>
            </a:r>
          </a:p>
          <a:p>
            <a:pPr>
              <a:lnSpc>
                <a:spcPct val="130000"/>
              </a:lnSpc>
            </a:pPr>
            <a:r>
              <a:rPr lang="en-GB" sz="2400" cap="none" baseline="0" noProof="0">
                <a:solidFill>
                  <a:srgbClr val="0075BC"/>
                </a:solidFill>
              </a:rPr>
              <a:t>Join the conversation:</a:t>
            </a:r>
          </a:p>
        </p:txBody>
      </p:sp>
      <p:sp>
        <p:nvSpPr>
          <p:cNvPr id="13" name="Title 1"/>
          <p:cNvSpPr txBox="1">
            <a:spLocks/>
          </p:cNvSpPr>
          <p:nvPr userDrawn="1"/>
        </p:nvSpPr>
        <p:spPr>
          <a:xfrm>
            <a:off x="5783208" y="3169567"/>
            <a:ext cx="3927369" cy="3859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1" i="0" kern="1200" cap="all" spc="-50" baseline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30000"/>
              </a:lnSpc>
            </a:pPr>
            <a:r>
              <a:rPr lang="en-US" sz="2400" cap="none" baseline="0">
                <a:solidFill>
                  <a:schemeClr val="tx1">
                    <a:lumMod val="65000"/>
                    <a:lumOff val="35000"/>
                  </a:schemeClr>
                </a:solidFill>
              </a:rPr>
              <a:t>www.circularcities.eu</a:t>
            </a:r>
          </a:p>
        </p:txBody>
      </p:sp>
      <p:sp>
        <p:nvSpPr>
          <p:cNvPr id="14" name="Title 1"/>
          <p:cNvSpPr txBox="1">
            <a:spLocks/>
          </p:cNvSpPr>
          <p:nvPr userDrawn="1"/>
        </p:nvSpPr>
        <p:spPr>
          <a:xfrm>
            <a:off x="5966271" y="3639203"/>
            <a:ext cx="3927369" cy="3859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1" i="0" kern="1200" cap="all" spc="-50" baseline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30000"/>
              </a:lnSpc>
            </a:pPr>
            <a:r>
              <a:rPr lang="en-US" sz="2400" cap="none" baseline="0">
                <a:solidFill>
                  <a:schemeClr val="tx1">
                    <a:lumMod val="65000"/>
                    <a:lumOff val="35000"/>
                  </a:schemeClr>
                </a:solidFill>
              </a:rPr>
              <a:t>info@circularcities.eu</a:t>
            </a:r>
          </a:p>
        </p:txBody>
      </p:sp>
      <p:sp>
        <p:nvSpPr>
          <p:cNvPr id="15" name="Title 1"/>
          <p:cNvSpPr txBox="1">
            <a:spLocks/>
          </p:cNvSpPr>
          <p:nvPr userDrawn="1"/>
        </p:nvSpPr>
        <p:spPr>
          <a:xfrm>
            <a:off x="7427591" y="4096185"/>
            <a:ext cx="3927369" cy="3859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1" i="0" kern="1200" cap="all" spc="-50" baseline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30000"/>
              </a:lnSpc>
            </a:pPr>
            <a:r>
              <a:rPr lang="en-US" sz="2400" cap="none" baseline="0">
                <a:solidFill>
                  <a:schemeClr val="tx1">
                    <a:lumMod val="65000"/>
                    <a:lumOff val="35000"/>
                  </a:schemeClr>
                </a:solidFill>
              </a:rPr>
              <a:t>@</a:t>
            </a:r>
            <a:r>
              <a:rPr lang="en-US" sz="2400" cap="none" baseline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CircularCityEU</a:t>
            </a:r>
            <a:endParaRPr lang="en-US" sz="2400" cap="none" baseline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" name="Title 1"/>
          <p:cNvSpPr txBox="1">
            <a:spLocks/>
          </p:cNvSpPr>
          <p:nvPr userDrawn="1"/>
        </p:nvSpPr>
        <p:spPr>
          <a:xfrm>
            <a:off x="7710797" y="4599822"/>
            <a:ext cx="2168138" cy="3859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1" i="0" kern="1200" cap="all" spc="-50" baseline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30000"/>
              </a:lnSpc>
            </a:pPr>
            <a:r>
              <a:rPr lang="en-US" sz="2400" cap="none" baseline="0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en-US" sz="2400" cap="none" baseline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CityLoops</a:t>
            </a:r>
            <a:endParaRPr lang="en-US" sz="2400" cap="none" baseline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9953" y="241765"/>
            <a:ext cx="2461918" cy="138702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ack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329168" cy="693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020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5701" y="373886"/>
            <a:ext cx="8384471" cy="879662"/>
          </a:xfrm>
        </p:spPr>
        <p:txBody>
          <a:bodyPr/>
          <a:lstStyle>
            <a:lvl1pPr marL="0">
              <a:defRPr/>
            </a:lvl1pPr>
          </a:lstStyle>
          <a:p>
            <a:r>
              <a:rPr lang="en-GB" noProof="0"/>
              <a:t>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495701" y="6506186"/>
            <a:ext cx="3994627" cy="351814"/>
          </a:xfrm>
        </p:spPr>
        <p:txBody>
          <a:bodyPr/>
          <a:lstStyle>
            <a:lvl1pPr>
              <a:defRPr sz="1600" baseline="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Name of the event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495701" y="1489522"/>
            <a:ext cx="11367436" cy="469471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/>
              <a:t>Click to add other content</a:t>
            </a:r>
          </a:p>
        </p:txBody>
      </p:sp>
    </p:spTree>
    <p:extLst>
      <p:ext uri="{BB962C8B-B14F-4D97-AF65-F5344CB8AC3E}">
        <p14:creationId xmlns:p14="http://schemas.microsoft.com/office/powerpoint/2010/main" val="432657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1013977" y="6469117"/>
            <a:ext cx="3994627" cy="351814"/>
          </a:xfrm>
        </p:spPr>
        <p:txBody>
          <a:bodyPr/>
          <a:lstStyle>
            <a:lvl1pPr>
              <a:defRPr sz="1600" baseline="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Name of the event</a:t>
            </a:r>
          </a:p>
        </p:txBody>
      </p:sp>
    </p:spTree>
    <p:extLst>
      <p:ext uri="{BB962C8B-B14F-4D97-AF65-F5344CB8AC3E}">
        <p14:creationId xmlns:p14="http://schemas.microsoft.com/office/powerpoint/2010/main" val="1422175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oth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97280" y="1059686"/>
            <a:ext cx="8384471" cy="879662"/>
          </a:xfrm>
        </p:spPr>
        <p:txBody>
          <a:bodyPr/>
          <a:lstStyle>
            <a:lvl1pPr marL="0">
              <a:defRPr/>
            </a:lvl1pPr>
          </a:lstStyle>
          <a:p>
            <a:r>
              <a:rPr lang="en-GB" noProof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97280" y="2388099"/>
            <a:ext cx="10081466" cy="3317542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GB" noProof="0"/>
              <a:t>Click to add other content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1013977" y="6469117"/>
            <a:ext cx="3994627" cy="351814"/>
          </a:xfrm>
        </p:spPr>
        <p:txBody>
          <a:bodyPr/>
          <a:lstStyle>
            <a:lvl1pPr>
              <a:defRPr sz="1600" baseline="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Name of the event</a:t>
            </a:r>
          </a:p>
        </p:txBody>
      </p:sp>
    </p:spTree>
    <p:extLst>
      <p:ext uri="{BB962C8B-B14F-4D97-AF65-F5344CB8AC3E}">
        <p14:creationId xmlns:p14="http://schemas.microsoft.com/office/powerpoint/2010/main" val="1150266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97280" y="1059686"/>
            <a:ext cx="8384471" cy="879662"/>
          </a:xfrm>
        </p:spPr>
        <p:txBody>
          <a:bodyPr/>
          <a:lstStyle>
            <a:lvl1pPr marL="0">
              <a:defRPr/>
            </a:lvl1pPr>
          </a:lstStyle>
          <a:p>
            <a:r>
              <a:rPr lang="en-GB" noProof="0"/>
              <a:t>TITLE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1100451" y="2717613"/>
            <a:ext cx="4797842" cy="3496575"/>
          </a:xfrm>
        </p:spPr>
        <p:txBody>
          <a:bodyPr/>
          <a:lstStyle/>
          <a:p>
            <a:endParaRPr lang="en-GB"/>
          </a:p>
        </p:txBody>
      </p:sp>
      <p:sp>
        <p:nvSpPr>
          <p:cNvPr id="4" name="Bildplatzhalter 14"/>
          <p:cNvSpPr>
            <a:spLocks noGrp="1"/>
          </p:cNvSpPr>
          <p:nvPr>
            <p:ph type="pic" sz="quarter" idx="15"/>
          </p:nvPr>
        </p:nvSpPr>
        <p:spPr>
          <a:xfrm>
            <a:off x="6097587" y="2706468"/>
            <a:ext cx="5026753" cy="3507720"/>
          </a:xfrm>
          <a:prstGeom prst="rect">
            <a:avLst/>
          </a:prstGeom>
        </p:spPr>
      </p:sp>
      <p:sp>
        <p:nvSpPr>
          <p:cNvPr id="5" name="Title 1"/>
          <p:cNvSpPr txBox="1">
            <a:spLocks/>
          </p:cNvSpPr>
          <p:nvPr userDrawn="1"/>
        </p:nvSpPr>
        <p:spPr>
          <a:xfrm>
            <a:off x="1097279" y="1985316"/>
            <a:ext cx="8384471" cy="5811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b="1" i="0" kern="1200" cap="all" spc="-50" baseline="0">
                <a:solidFill>
                  <a:srgbClr val="0075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3500" cap="none" baseline="0" noProof="0">
                <a:solidFill>
                  <a:srgbClr val="00B6ED"/>
                </a:solidFill>
              </a:rPr>
              <a:t>Subtitle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1013977" y="6469117"/>
            <a:ext cx="3994627" cy="351814"/>
          </a:xfrm>
        </p:spPr>
        <p:txBody>
          <a:bodyPr/>
          <a:lstStyle>
            <a:lvl1pPr>
              <a:defRPr sz="1600" baseline="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Name of the event</a:t>
            </a:r>
          </a:p>
        </p:txBody>
      </p:sp>
    </p:spTree>
    <p:extLst>
      <p:ext uri="{BB962C8B-B14F-4D97-AF65-F5344CB8AC3E}">
        <p14:creationId xmlns:p14="http://schemas.microsoft.com/office/powerpoint/2010/main" val="615805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3145" y="4979084"/>
            <a:ext cx="12188825" cy="1905000"/>
          </a:xfrm>
          <a:prstGeom prst="rect">
            <a:avLst/>
          </a:prstGeom>
          <a:solidFill>
            <a:srgbClr val="004D76"/>
          </a:solidFill>
          <a:ln>
            <a:solidFill>
              <a:srgbClr val="004D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rgbClr val="00B6ED"/>
          </a:solidFill>
          <a:ln>
            <a:solidFill>
              <a:srgbClr val="00B6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1" baseline="0">
                <a:solidFill>
                  <a:srgbClr val="FFFFFF"/>
                </a:solidFill>
              </a:defRPr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6093802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05557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20.jpe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6450496"/>
            <a:ext cx="12192000" cy="407503"/>
          </a:xfrm>
          <a:prstGeom prst="rect">
            <a:avLst/>
          </a:prstGeom>
          <a:solidFill>
            <a:srgbClr val="004D76"/>
          </a:solidFill>
          <a:ln>
            <a:solidFill>
              <a:srgbClr val="004D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-8239" y="6384498"/>
            <a:ext cx="12200239" cy="65998"/>
          </a:xfrm>
          <a:prstGeom prst="rect">
            <a:avLst/>
          </a:prstGeom>
          <a:solidFill>
            <a:srgbClr val="00B6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67891" y="368992"/>
            <a:ext cx="8384471" cy="8796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noProof="0"/>
              <a:t>Click to edit master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7891" y="1521578"/>
            <a:ext cx="10058400" cy="352218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2" name="Subtitle 2"/>
          <p:cNvSpPr txBox="1">
            <a:spLocks/>
          </p:cNvSpPr>
          <p:nvPr userDrawn="1"/>
        </p:nvSpPr>
        <p:spPr>
          <a:xfrm>
            <a:off x="11575810" y="6504603"/>
            <a:ext cx="616190" cy="5117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b="0" kern="1200" cap="none" spc="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fld id="{0920CF05-6AF0-453F-A232-F968621038F8}" type="slidenum">
              <a:rPr lang="en-GB" sz="1600" baseline="0" smtClean="0">
                <a:solidFill>
                  <a:schemeClr val="bg1"/>
                </a:solidFill>
              </a:rPr>
              <a:t>‹#›</a:t>
            </a:fld>
            <a:endParaRPr lang="en-GB" sz="1600" baseline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4336" y="193355"/>
            <a:ext cx="1821755" cy="1026365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1" y="6308683"/>
            <a:ext cx="12192000" cy="63441"/>
          </a:xfrm>
          <a:prstGeom prst="rect">
            <a:avLst/>
          </a:prstGeom>
          <a:solidFill>
            <a:srgbClr val="004D76"/>
          </a:solidFill>
          <a:ln>
            <a:solidFill>
              <a:srgbClr val="004D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796256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26" r:id="rId12"/>
  </p:sldLayoutIdLst>
  <p:hf sldNum="0" hdr="0" ft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b="1" i="0" u="sng" kern="1200" cap="none" spc="-50" baseline="0">
          <a:solidFill>
            <a:srgbClr val="004D76"/>
          </a:solidFill>
          <a:uFill>
            <a:solidFill>
              <a:srgbClr val="00B6ED"/>
            </a:solidFill>
          </a:u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6450496"/>
            <a:ext cx="12192000" cy="407503"/>
          </a:xfrm>
          <a:prstGeom prst="rect">
            <a:avLst/>
          </a:prstGeom>
          <a:solidFill>
            <a:srgbClr val="004D76"/>
          </a:solidFill>
          <a:ln>
            <a:solidFill>
              <a:srgbClr val="004D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-8239" y="6384498"/>
            <a:ext cx="12200239" cy="65998"/>
          </a:xfrm>
          <a:prstGeom prst="rect">
            <a:avLst/>
          </a:prstGeom>
          <a:solidFill>
            <a:srgbClr val="00B6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67891" y="368992"/>
            <a:ext cx="8384471" cy="8796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noProof="0"/>
              <a:t>Click to edit master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7891" y="1521578"/>
            <a:ext cx="10058400" cy="352218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2" name="Subtitle 2"/>
          <p:cNvSpPr txBox="1">
            <a:spLocks/>
          </p:cNvSpPr>
          <p:nvPr userDrawn="1"/>
        </p:nvSpPr>
        <p:spPr>
          <a:xfrm>
            <a:off x="11575810" y="6504603"/>
            <a:ext cx="616190" cy="5117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b="0" kern="1200" cap="none" spc="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fld id="{0920CF05-6AF0-453F-A232-F968621038F8}" type="slidenum">
              <a:rPr lang="en-GB" sz="1600" baseline="0" smtClean="0">
                <a:solidFill>
                  <a:schemeClr val="bg1"/>
                </a:solidFill>
              </a:rPr>
              <a:t>‹#›</a:t>
            </a:fld>
            <a:endParaRPr lang="en-GB" sz="1600" baseline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4336" y="193355"/>
            <a:ext cx="1821755" cy="1026365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1" y="6308683"/>
            <a:ext cx="12192000" cy="63441"/>
          </a:xfrm>
          <a:prstGeom prst="rect">
            <a:avLst/>
          </a:prstGeom>
          <a:solidFill>
            <a:srgbClr val="004D76"/>
          </a:solidFill>
          <a:ln>
            <a:solidFill>
              <a:srgbClr val="004D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60026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hf sldNum="0" hdr="0" ft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b="1" i="0" u="sng" kern="1200" cap="none" spc="-50" baseline="0">
          <a:solidFill>
            <a:srgbClr val="004D76"/>
          </a:solidFill>
          <a:uFill>
            <a:solidFill>
              <a:srgbClr val="00B6ED"/>
            </a:solidFill>
          </a:u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Otsikon paikkamerkki 1"/>
          <p:cNvSpPr>
            <a:spLocks noGrp="1"/>
          </p:cNvSpPr>
          <p:nvPr>
            <p:ph type="title"/>
          </p:nvPr>
        </p:nvSpPr>
        <p:spPr bwMode="auto">
          <a:xfrm>
            <a:off x="609600" y="275167"/>
            <a:ext cx="1063413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Muokkaa perustyylejä naps.</a:t>
            </a:r>
          </a:p>
        </p:txBody>
      </p:sp>
      <p:sp>
        <p:nvSpPr>
          <p:cNvPr id="1027" name="Tekstin paikkamerkki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634133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1345802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609585" rtl="0" eaLnBrk="1" fontAlgn="base" hangingPunct="1">
        <a:spcBef>
          <a:spcPct val="0"/>
        </a:spcBef>
        <a:spcAft>
          <a:spcPct val="0"/>
        </a:spcAft>
        <a:defRPr sz="4267" b="1" kern="12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defTabSz="609585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07DAB"/>
          </a:solidFill>
          <a:latin typeface="Arial" charset="0"/>
          <a:ea typeface="ＭＳ Ｐゴシック" charset="0"/>
          <a:cs typeface="ＭＳ Ｐゴシック" charset="0"/>
        </a:defRPr>
      </a:lvl2pPr>
      <a:lvl3pPr algn="l" defTabSz="609585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07DAB"/>
          </a:solidFill>
          <a:latin typeface="Arial" charset="0"/>
          <a:ea typeface="ＭＳ Ｐゴシック" charset="0"/>
          <a:cs typeface="ＭＳ Ｐゴシック" charset="0"/>
        </a:defRPr>
      </a:lvl3pPr>
      <a:lvl4pPr algn="l" defTabSz="609585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07DAB"/>
          </a:solidFill>
          <a:latin typeface="Arial" charset="0"/>
          <a:ea typeface="ＭＳ Ｐゴシック" charset="0"/>
          <a:cs typeface="ＭＳ Ｐゴシック" charset="0"/>
        </a:defRPr>
      </a:lvl4pPr>
      <a:lvl5pPr algn="l" defTabSz="609585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07DAB"/>
          </a:solidFill>
          <a:latin typeface="Arial" charset="0"/>
          <a:ea typeface="ＭＳ Ｐゴシック" charset="0"/>
          <a:cs typeface="ＭＳ Ｐゴシック" charset="0"/>
        </a:defRPr>
      </a:lvl5pPr>
      <a:lvl6pPr marL="609585" algn="l" defTabSz="609585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07DAB"/>
          </a:solidFill>
          <a:latin typeface="Arial" charset="0"/>
          <a:ea typeface="ＭＳ Ｐゴシック" charset="0"/>
          <a:cs typeface="ＭＳ Ｐゴシック" charset="0"/>
        </a:defRPr>
      </a:lvl6pPr>
      <a:lvl7pPr marL="1219170" algn="l" defTabSz="609585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07DAB"/>
          </a:solidFill>
          <a:latin typeface="Arial" charset="0"/>
          <a:ea typeface="ＭＳ Ｐゴシック" charset="0"/>
          <a:cs typeface="ＭＳ Ｐゴシック" charset="0"/>
        </a:defRPr>
      </a:lvl7pPr>
      <a:lvl8pPr marL="1828754" algn="l" defTabSz="609585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07DAB"/>
          </a:solidFill>
          <a:latin typeface="Arial" charset="0"/>
          <a:ea typeface="ＭＳ Ｐゴシック" charset="0"/>
          <a:cs typeface="ＭＳ Ｐゴシック" charset="0"/>
        </a:defRPr>
      </a:lvl8pPr>
      <a:lvl9pPr marL="2438339" algn="l" defTabSz="609585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07DAB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457189" indent="-457189" algn="l" defTabSz="609585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990575" indent="-380990" algn="l" defTabSz="609585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–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523962" indent="-304792" algn="l" defTabSz="609585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2133547" indent="-304792" algn="l" defTabSz="609585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–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743131" indent="-304792" algn="l" defTabSz="609585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»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6450496"/>
            <a:ext cx="12192000" cy="407503"/>
          </a:xfrm>
          <a:prstGeom prst="rect">
            <a:avLst/>
          </a:prstGeom>
          <a:solidFill>
            <a:srgbClr val="004D76"/>
          </a:solidFill>
          <a:ln>
            <a:solidFill>
              <a:srgbClr val="004D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-8239" y="6384498"/>
            <a:ext cx="12200239" cy="65998"/>
          </a:xfrm>
          <a:prstGeom prst="rect">
            <a:avLst/>
          </a:prstGeom>
          <a:solidFill>
            <a:srgbClr val="00B6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67891" y="368992"/>
            <a:ext cx="8384471" cy="8796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noProof="0"/>
              <a:t>Click to edit master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7891" y="1521578"/>
            <a:ext cx="10058400" cy="352218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2" name="Subtitle 2"/>
          <p:cNvSpPr txBox="1">
            <a:spLocks/>
          </p:cNvSpPr>
          <p:nvPr userDrawn="1"/>
        </p:nvSpPr>
        <p:spPr>
          <a:xfrm>
            <a:off x="11575810" y="6504603"/>
            <a:ext cx="616190" cy="5117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b="0" kern="1200" cap="none" spc="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fld id="{0920CF05-6AF0-453F-A232-F968621038F8}" type="slidenum">
              <a:rPr lang="en-GB" sz="1600" baseline="0" smtClean="0">
                <a:solidFill>
                  <a:schemeClr val="bg1"/>
                </a:solidFill>
              </a:rPr>
              <a:t>‹#›</a:t>
            </a:fld>
            <a:endParaRPr lang="en-GB" sz="1600" baseline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4336" y="193355"/>
            <a:ext cx="1821755" cy="1026365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1" y="6308683"/>
            <a:ext cx="12192000" cy="63441"/>
          </a:xfrm>
          <a:prstGeom prst="rect">
            <a:avLst/>
          </a:prstGeom>
          <a:solidFill>
            <a:srgbClr val="004D76"/>
          </a:solidFill>
          <a:ln>
            <a:solidFill>
              <a:srgbClr val="004D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71" r:id="rId3"/>
    <p:sldLayoutId id="2147483669" r:id="rId4"/>
    <p:sldLayoutId id="2147483670" r:id="rId5"/>
    <p:sldLayoutId id="2147483665" r:id="rId6"/>
    <p:sldLayoutId id="2147483663" r:id="rId7"/>
    <p:sldLayoutId id="2147483666" r:id="rId8"/>
    <p:sldLayoutId id="2147483657" r:id="rId9"/>
    <p:sldLayoutId id="2147483656" r:id="rId10"/>
    <p:sldLayoutId id="2147483667" r:id="rId11"/>
  </p:sldLayoutIdLst>
  <p:hf sldNum="0" hdr="0" ft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b="1" i="0" u="sng" kern="1200" cap="none" spc="-50" baseline="0">
          <a:solidFill>
            <a:srgbClr val="004D76"/>
          </a:solidFill>
          <a:uFill>
            <a:solidFill>
              <a:srgbClr val="00B6ED"/>
            </a:solidFill>
          </a:u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4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5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6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3.png"/><Relationship Id="rId5" Type="http://schemas.openxmlformats.org/officeDocument/2006/relationships/slideLayout" Target="../slideLayouts/slideLayout38.xml"/><Relationship Id="rId4" Type="http://schemas.openxmlformats.org/officeDocument/2006/relationships/video" Target="../media/media2.mp4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71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3" y="567186"/>
            <a:ext cx="7954253" cy="2670048"/>
          </a:xfrm>
        </p:spPr>
        <p:txBody>
          <a:bodyPr>
            <a:normAutofit fontScale="90000"/>
          </a:bodyPr>
          <a:lstStyle/>
          <a:p>
            <a:r>
              <a:rPr lang="fi-FI" sz="4800"/>
              <a:t>Rakentamisen ja purkamisen kiertotalous: CityLoops -hankkeen tuloksia</a:t>
            </a:r>
            <a:br>
              <a:rPr lang="en-GB">
                <a:latin typeface="Arial"/>
                <a:cs typeface="Arial"/>
              </a:rPr>
            </a:br>
            <a:endParaRPr lang="da-DK" sz="4800">
              <a:latin typeface="Arial"/>
              <a:cs typeface="Arial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3" y="3173021"/>
            <a:ext cx="7410457" cy="2353467"/>
          </a:xfrm>
        </p:spPr>
        <p:txBody>
          <a:bodyPr vert="horz" lIns="0" tIns="45720" rIns="0" bIns="45720" rtlCol="0" anchor="t">
            <a:noAutofit/>
          </a:bodyPr>
          <a:lstStyle/>
          <a:p>
            <a:r>
              <a:rPr lang="fi-FI" sz="2000" b="1" i="0" err="1">
                <a:effectLst/>
                <a:latin typeface="Arial"/>
                <a:cs typeface="Arial"/>
              </a:rPr>
              <a:t>CityLoops</a:t>
            </a:r>
            <a:r>
              <a:rPr lang="fi-FI" sz="2000" b="1" i="0">
                <a:effectLst/>
                <a:latin typeface="Arial"/>
                <a:cs typeface="Arial"/>
              </a:rPr>
              <a:t> -hankkeen loppuwebinaari 6.9.2023</a:t>
            </a:r>
          </a:p>
          <a:p>
            <a:endParaRPr lang="en-GB" sz="1800">
              <a:latin typeface="Arial"/>
              <a:cs typeface="Arial"/>
            </a:endParaRPr>
          </a:p>
          <a:p>
            <a:r>
              <a:rPr lang="en-GB" sz="1800" err="1">
                <a:latin typeface="Arial"/>
                <a:cs typeface="Arial"/>
              </a:rPr>
              <a:t>Kaakkois-Suomen</a:t>
            </a:r>
            <a:r>
              <a:rPr lang="en-GB" sz="1800">
                <a:latin typeface="Arial"/>
                <a:cs typeface="Arial"/>
              </a:rPr>
              <a:t> </a:t>
            </a:r>
            <a:r>
              <a:rPr lang="en-GB" sz="1800" err="1">
                <a:latin typeface="Arial"/>
                <a:cs typeface="Arial"/>
              </a:rPr>
              <a:t>ammattikorkeakoulu</a:t>
            </a:r>
            <a:endParaRPr lang="en-GB" sz="1800">
              <a:latin typeface="Arial"/>
              <a:cs typeface="Arial"/>
            </a:endParaRPr>
          </a:p>
          <a:p>
            <a:r>
              <a:rPr lang="en-GB" sz="1800">
                <a:latin typeface="Arial"/>
                <a:cs typeface="Arial"/>
              </a:rPr>
              <a:t>    Vuokko Malk, TKI-</a:t>
            </a:r>
            <a:r>
              <a:rPr lang="en-GB" sz="1800" err="1">
                <a:latin typeface="Arial"/>
                <a:cs typeface="Arial"/>
              </a:rPr>
              <a:t>asiantuntija</a:t>
            </a:r>
            <a:endParaRPr lang="en-GB" sz="1800">
              <a:latin typeface="Arial"/>
              <a:cs typeface="Arial"/>
            </a:endParaRPr>
          </a:p>
          <a:p>
            <a:r>
              <a:rPr lang="en-GB" sz="1800">
                <a:latin typeface="Arial"/>
                <a:cs typeface="Arial"/>
              </a:rPr>
              <a:t>    Henri Kettunen, </a:t>
            </a:r>
            <a:r>
              <a:rPr lang="en-GB" sz="1800" err="1">
                <a:latin typeface="Arial"/>
                <a:cs typeface="Arial"/>
              </a:rPr>
              <a:t>projektitutkija</a:t>
            </a:r>
            <a:endParaRPr lang="en-GB" sz="1800">
              <a:latin typeface="Arial"/>
              <a:cs typeface="Arial"/>
            </a:endParaRPr>
          </a:p>
          <a:p>
            <a:r>
              <a:rPr lang="en-GB" sz="1800">
                <a:latin typeface="Arial"/>
                <a:cs typeface="Arial"/>
              </a:rPr>
              <a:t>    Miika Hämäläinen, </a:t>
            </a:r>
            <a:r>
              <a:rPr lang="en-GB" sz="1800" err="1">
                <a:latin typeface="Arial"/>
                <a:cs typeface="Arial"/>
              </a:rPr>
              <a:t>projektitutkija</a:t>
            </a:r>
            <a:endParaRPr lang="en-GB" sz="1800">
              <a:latin typeface="Arial"/>
              <a:cs typeface="Arial"/>
            </a:endParaRPr>
          </a:p>
          <a:p>
            <a:endParaRPr lang="en-GB" sz="1800">
              <a:latin typeface="Arial"/>
              <a:cs typeface="Arial"/>
            </a:endParaRPr>
          </a:p>
          <a:p>
            <a:endParaRPr lang="en-GB" sz="1600">
              <a:latin typeface="Arial"/>
              <a:cs typeface="Arial"/>
            </a:endParaRPr>
          </a:p>
          <a:p>
            <a:endParaRPr lang="en-GB" sz="16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933389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36978" y="459839"/>
            <a:ext cx="8384471" cy="879662"/>
          </a:xfrm>
        </p:spPr>
        <p:txBody>
          <a:bodyPr>
            <a:normAutofit fontScale="90000"/>
          </a:bodyPr>
          <a:lstStyle/>
          <a:p>
            <a:r>
              <a:rPr lang="fi-FI"/>
              <a:t>Ulkopurkuvaihetta Pankalammen kohteessa</a:t>
            </a:r>
          </a:p>
        </p:txBody>
      </p:sp>
      <p:sp>
        <p:nvSpPr>
          <p:cNvPr id="9" name="Tekstiruutu 1">
            <a:extLst>
              <a:ext uri="{FF2B5EF4-FFF2-40B4-BE49-F238E27FC236}">
                <a16:creationId xmlns:a16="http://schemas.microsoft.com/office/drawing/2014/main" id="{BDE229AC-F229-44C1-A627-D11E8075AC74}"/>
              </a:ext>
            </a:extLst>
          </p:cNvPr>
          <p:cNvSpPr txBox="1"/>
          <p:nvPr/>
        </p:nvSpPr>
        <p:spPr>
          <a:xfrm>
            <a:off x="7550092" y="1120606"/>
            <a:ext cx="3086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/>
              <a:t>Kuvat: Juha Vihavainen Xamk</a:t>
            </a:r>
            <a:endParaRPr lang="en-US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978" y="1640374"/>
            <a:ext cx="3800667" cy="2532264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01799" y="1640374"/>
            <a:ext cx="5163425" cy="2961988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7371" y="3343939"/>
            <a:ext cx="3746217" cy="2909163"/>
          </a:xfrm>
          <a:prstGeom prst="rect">
            <a:avLst/>
          </a:prstGeom>
        </p:spPr>
      </p:pic>
      <p:sp>
        <p:nvSpPr>
          <p:cNvPr id="12" name="Tekstiruutu 1">
            <a:extLst>
              <a:ext uri="{FF2B5EF4-FFF2-40B4-BE49-F238E27FC236}">
                <a16:creationId xmlns:a16="http://schemas.microsoft.com/office/drawing/2014/main" id="{BDE229AC-F229-44C1-A627-D11E8075AC74}"/>
              </a:ext>
            </a:extLst>
          </p:cNvPr>
          <p:cNvSpPr txBox="1"/>
          <p:nvPr/>
        </p:nvSpPr>
        <p:spPr>
          <a:xfrm>
            <a:off x="552775" y="6470838"/>
            <a:ext cx="3187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>
                <a:solidFill>
                  <a:schemeClr val="bg1"/>
                </a:solidFill>
              </a:rPr>
              <a:t>Urakoitsija Ahosen Palvelut Oy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2218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45367" y="755936"/>
            <a:ext cx="8384471" cy="879662"/>
          </a:xfrm>
        </p:spPr>
        <p:txBody>
          <a:bodyPr>
            <a:normAutofit fontScale="90000"/>
          </a:bodyPr>
          <a:lstStyle/>
          <a:p>
            <a:r>
              <a:rPr lang="fi-FI"/>
              <a:t>Ulkopurkuvaihetta Tuukkalan kohteessa</a:t>
            </a:r>
          </a:p>
        </p:txBody>
      </p:sp>
      <p:sp>
        <p:nvSpPr>
          <p:cNvPr id="9" name="Tekstiruutu 1">
            <a:extLst>
              <a:ext uri="{FF2B5EF4-FFF2-40B4-BE49-F238E27FC236}">
                <a16:creationId xmlns:a16="http://schemas.microsoft.com/office/drawing/2014/main" id="{BDE229AC-F229-44C1-A627-D11E8075AC74}"/>
              </a:ext>
            </a:extLst>
          </p:cNvPr>
          <p:cNvSpPr txBox="1"/>
          <p:nvPr/>
        </p:nvSpPr>
        <p:spPr>
          <a:xfrm>
            <a:off x="8309720" y="1530756"/>
            <a:ext cx="2969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/>
              <a:t>Kuvat: Juha Vihavainen Xamk</a:t>
            </a:r>
            <a:endParaRPr lang="en-US"/>
          </a:p>
        </p:txBody>
      </p:sp>
      <p:sp>
        <p:nvSpPr>
          <p:cNvPr id="10" name="Tekstiruutu 1">
            <a:extLst>
              <a:ext uri="{FF2B5EF4-FFF2-40B4-BE49-F238E27FC236}">
                <a16:creationId xmlns:a16="http://schemas.microsoft.com/office/drawing/2014/main" id="{BDE229AC-F229-44C1-A627-D11E8075AC74}"/>
              </a:ext>
            </a:extLst>
          </p:cNvPr>
          <p:cNvSpPr txBox="1"/>
          <p:nvPr/>
        </p:nvSpPr>
        <p:spPr>
          <a:xfrm>
            <a:off x="552775" y="6470838"/>
            <a:ext cx="3187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>
                <a:solidFill>
                  <a:schemeClr val="bg1"/>
                </a:solidFill>
              </a:rPr>
              <a:t>Urakoitsija Terra Infra Oy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46"/>
          <a:stretch/>
        </p:blipFill>
        <p:spPr>
          <a:xfrm>
            <a:off x="0" y="2181137"/>
            <a:ext cx="4337109" cy="3396080"/>
          </a:xfrm>
          <a:prstGeom prst="rect">
            <a:avLst/>
          </a:prstGeom>
        </p:spPr>
      </p:pic>
      <p:pic>
        <p:nvPicPr>
          <p:cNvPr id="8" name="Kuva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9702" y="2161431"/>
            <a:ext cx="5122297" cy="3412675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00707" y="2164578"/>
            <a:ext cx="3964362" cy="339639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230585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/>
          <p:cNvSpPr>
            <a:spLocks noGrp="1"/>
          </p:cNvSpPr>
          <p:nvPr>
            <p:ph type="title"/>
          </p:nvPr>
        </p:nvSpPr>
        <p:spPr>
          <a:xfrm>
            <a:off x="544862" y="668854"/>
            <a:ext cx="8982092" cy="879662"/>
          </a:xfrm>
        </p:spPr>
        <p:txBody>
          <a:bodyPr>
            <a:normAutofit fontScale="90000"/>
          </a:bodyPr>
          <a:lstStyle/>
          <a:p>
            <a:r>
              <a:rPr lang="en-US" err="1"/>
              <a:t>Demonstraatiokohteet</a:t>
            </a:r>
            <a:r>
              <a:rPr lang="en-US"/>
              <a:t> </a:t>
            </a:r>
            <a:r>
              <a:rPr lang="en-US" err="1"/>
              <a:t>Tuukkala</a:t>
            </a:r>
            <a:r>
              <a:rPr lang="en-US"/>
              <a:t> ja </a:t>
            </a:r>
            <a:r>
              <a:rPr lang="en-US" err="1"/>
              <a:t>Pankalampi</a:t>
            </a:r>
            <a:endParaRPr lang="en-US"/>
          </a:p>
        </p:txBody>
      </p:sp>
      <p:sp>
        <p:nvSpPr>
          <p:cNvPr id="6" name="Pladsholder til indhold 2">
            <a:extLst>
              <a:ext uri="{FF2B5EF4-FFF2-40B4-BE49-F238E27FC236}">
                <a16:creationId xmlns:a16="http://schemas.microsoft.com/office/drawing/2014/main" id="{D40D50E9-FB73-42C7-AD32-11C945E9572B}"/>
              </a:ext>
            </a:extLst>
          </p:cNvPr>
          <p:cNvSpPr txBox="1">
            <a:spLocks/>
          </p:cNvSpPr>
          <p:nvPr/>
        </p:nvSpPr>
        <p:spPr>
          <a:xfrm>
            <a:off x="9191866" y="2844253"/>
            <a:ext cx="5192166" cy="380546"/>
          </a:xfrm>
          <a:prstGeom prst="rect">
            <a:avLst/>
          </a:prstGeom>
        </p:spPr>
        <p:txBody>
          <a:bodyPr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1800" err="1"/>
              <a:t>Pankalampi</a:t>
            </a:r>
            <a:r>
              <a:rPr lang="en-US" sz="1800"/>
              <a:t> 07.07.2021</a:t>
            </a:r>
          </a:p>
          <a:p>
            <a:pPr>
              <a:spcAft>
                <a:spcPts val="600"/>
              </a:spcAft>
            </a:pPr>
            <a:endParaRPr lang="en-US" sz="18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543" y="1614464"/>
            <a:ext cx="4625641" cy="33196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9035" y="1614464"/>
            <a:ext cx="4282831" cy="33196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2615" y="3290747"/>
            <a:ext cx="4079632" cy="2719755"/>
          </a:xfrm>
          <a:prstGeom prst="rect">
            <a:avLst/>
          </a:prstGeom>
        </p:spPr>
      </p:pic>
      <p:sp>
        <p:nvSpPr>
          <p:cNvPr id="10" name="Pladsholder til indhold 2">
            <a:extLst>
              <a:ext uri="{FF2B5EF4-FFF2-40B4-BE49-F238E27FC236}">
                <a16:creationId xmlns:a16="http://schemas.microsoft.com/office/drawing/2014/main" id="{D40D50E9-FB73-42C7-AD32-11C945E9572B}"/>
              </a:ext>
            </a:extLst>
          </p:cNvPr>
          <p:cNvSpPr txBox="1">
            <a:spLocks/>
          </p:cNvSpPr>
          <p:nvPr/>
        </p:nvSpPr>
        <p:spPr>
          <a:xfrm>
            <a:off x="0" y="5000108"/>
            <a:ext cx="5192166" cy="380546"/>
          </a:xfrm>
          <a:prstGeom prst="rect">
            <a:avLst/>
          </a:prstGeom>
        </p:spPr>
        <p:txBody>
          <a:bodyPr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1800" err="1"/>
              <a:t>Tuukkala</a:t>
            </a:r>
            <a:r>
              <a:rPr lang="en-US" sz="1800"/>
              <a:t> 07.07.2021</a:t>
            </a:r>
          </a:p>
          <a:p>
            <a:pPr>
              <a:spcAft>
                <a:spcPts val="600"/>
              </a:spcAft>
            </a:pPr>
            <a:endParaRPr lang="en-US" sz="1800"/>
          </a:p>
        </p:txBody>
      </p:sp>
      <p:sp>
        <p:nvSpPr>
          <p:cNvPr id="9" name="Tekstiruutu 1">
            <a:extLst>
              <a:ext uri="{FF2B5EF4-FFF2-40B4-BE49-F238E27FC236}">
                <a16:creationId xmlns:a16="http://schemas.microsoft.com/office/drawing/2014/main" id="{343BDE5B-CB29-4F27-939A-BF84E455A762}"/>
              </a:ext>
            </a:extLst>
          </p:cNvPr>
          <p:cNvSpPr txBox="1"/>
          <p:nvPr/>
        </p:nvSpPr>
        <p:spPr>
          <a:xfrm>
            <a:off x="768097" y="6488668"/>
            <a:ext cx="2969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>
                <a:solidFill>
                  <a:schemeClr val="bg1"/>
                </a:solidFill>
              </a:rPr>
              <a:t>Kuvat: Juha Vihavainen Xamk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8510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7921" y="1861931"/>
            <a:ext cx="5241447" cy="3113192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5024" y="2390862"/>
            <a:ext cx="4992675" cy="3328450"/>
          </a:xfrm>
          <a:prstGeom prst="rect">
            <a:avLst/>
          </a:prstGeom>
        </p:spPr>
      </p:pic>
      <p:sp>
        <p:nvSpPr>
          <p:cNvPr id="8" name="Tekstiruutu 1">
            <a:extLst>
              <a:ext uri="{FF2B5EF4-FFF2-40B4-BE49-F238E27FC236}">
                <a16:creationId xmlns:a16="http://schemas.microsoft.com/office/drawing/2014/main" id="{A83C91ED-5F62-4629-8A6B-AADB34635FBE}"/>
              </a:ext>
            </a:extLst>
          </p:cNvPr>
          <p:cNvSpPr txBox="1"/>
          <p:nvPr/>
        </p:nvSpPr>
        <p:spPr>
          <a:xfrm>
            <a:off x="771345" y="6460105"/>
            <a:ext cx="2969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>
                <a:solidFill>
                  <a:schemeClr val="bg1"/>
                </a:solidFill>
              </a:rPr>
              <a:t>Kuvat: Juha Vihavainen Xamk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Otsikko 4">
            <a:extLst>
              <a:ext uri="{FF2B5EF4-FFF2-40B4-BE49-F238E27FC236}">
                <a16:creationId xmlns:a16="http://schemas.microsoft.com/office/drawing/2014/main" id="{5D965806-E359-49FD-96E1-4BC349696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862" y="584200"/>
            <a:ext cx="8982092" cy="964316"/>
          </a:xfrm>
        </p:spPr>
        <p:txBody>
          <a:bodyPr>
            <a:normAutofit fontScale="90000"/>
          </a:bodyPr>
          <a:lstStyle/>
          <a:p>
            <a:r>
              <a:rPr lang="en-US" err="1"/>
              <a:t>Demonstraatiokohteet</a:t>
            </a:r>
            <a:r>
              <a:rPr lang="en-US"/>
              <a:t> </a:t>
            </a:r>
            <a:r>
              <a:rPr lang="en-US" err="1"/>
              <a:t>Tuukkala</a:t>
            </a:r>
            <a:r>
              <a:rPr lang="en-US"/>
              <a:t> ja </a:t>
            </a:r>
            <a:r>
              <a:rPr lang="en-US" err="1"/>
              <a:t>Pankalampi</a:t>
            </a:r>
            <a:endParaRPr lang="en-US"/>
          </a:p>
        </p:txBody>
      </p:sp>
      <p:sp>
        <p:nvSpPr>
          <p:cNvPr id="10" name="Pladsholder til indhold 2">
            <a:extLst>
              <a:ext uri="{FF2B5EF4-FFF2-40B4-BE49-F238E27FC236}">
                <a16:creationId xmlns:a16="http://schemas.microsoft.com/office/drawing/2014/main" id="{0BF145F8-CA6B-4EE1-8522-8CBF7C7F32E9}"/>
              </a:ext>
            </a:extLst>
          </p:cNvPr>
          <p:cNvSpPr txBox="1">
            <a:spLocks/>
          </p:cNvSpPr>
          <p:nvPr/>
        </p:nvSpPr>
        <p:spPr>
          <a:xfrm>
            <a:off x="5760884" y="1984453"/>
            <a:ext cx="3581400" cy="380546"/>
          </a:xfrm>
          <a:prstGeom prst="rect">
            <a:avLst/>
          </a:prstGeom>
        </p:spPr>
        <p:txBody>
          <a:bodyPr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1800" err="1"/>
              <a:t>Tuukkala</a:t>
            </a:r>
            <a:r>
              <a:rPr lang="en-US" sz="1800"/>
              <a:t> 31.8.2021</a:t>
            </a:r>
          </a:p>
          <a:p>
            <a:pPr>
              <a:spcAft>
                <a:spcPts val="600"/>
              </a:spcAft>
            </a:pPr>
            <a:endParaRPr lang="en-US" sz="1800"/>
          </a:p>
        </p:txBody>
      </p:sp>
      <p:sp>
        <p:nvSpPr>
          <p:cNvPr id="11" name="Pladsholder til indhold 2">
            <a:extLst>
              <a:ext uri="{FF2B5EF4-FFF2-40B4-BE49-F238E27FC236}">
                <a16:creationId xmlns:a16="http://schemas.microsoft.com/office/drawing/2014/main" id="{5DDA1130-3EB8-4B6D-A2B4-CF592A8311A2}"/>
              </a:ext>
            </a:extLst>
          </p:cNvPr>
          <p:cNvSpPr txBox="1">
            <a:spLocks/>
          </p:cNvSpPr>
          <p:nvPr/>
        </p:nvSpPr>
        <p:spPr>
          <a:xfrm>
            <a:off x="268870" y="5098265"/>
            <a:ext cx="5192166" cy="380546"/>
          </a:xfrm>
          <a:prstGeom prst="rect">
            <a:avLst/>
          </a:prstGeom>
        </p:spPr>
        <p:txBody>
          <a:bodyPr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1800" err="1"/>
              <a:t>Pankalampi</a:t>
            </a:r>
            <a:r>
              <a:rPr lang="en-US" sz="1800"/>
              <a:t> 31.8.2021</a:t>
            </a:r>
          </a:p>
          <a:p>
            <a:pPr>
              <a:spcAft>
                <a:spcPts val="600"/>
              </a:spcAft>
            </a:pP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3468469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7CB51-21E9-9EB0-012D-461D7EDC7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i-FI" sz="3600"/>
              <a:t>Purkutyön ympäristö- ja terveysvaikutusten monitorointi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9D6287-BD39-9E94-E260-FF5404FD88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5702" y="1499797"/>
            <a:ext cx="7045530" cy="4562361"/>
          </a:xfrm>
        </p:spPr>
        <p:txBody>
          <a:bodyPr vert="horz" lIns="0" tIns="45720" rIns="0" bIns="45720" rtlCol="0" anchor="t">
            <a:normAutofit lnSpcReduction="10000"/>
          </a:bodyPr>
          <a:lstStyle/>
          <a:p>
            <a:r>
              <a:rPr lang="fi-FI" b="1" err="1">
                <a:latin typeface="Arial"/>
                <a:cs typeface="Arial"/>
              </a:rPr>
              <a:t>Työhygieniset</a:t>
            </a:r>
            <a:r>
              <a:rPr lang="fi-FI" b="1">
                <a:latin typeface="Arial"/>
                <a:cs typeface="Arial"/>
              </a:rPr>
              <a:t> mittaukset</a:t>
            </a:r>
          </a:p>
          <a:p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Sisäpurkuvaiheen aikana kerättiin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hengittyvän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pölyn näytteitä työntekijään kiinnitettävillä henkilökohtaisilla mittareilla, sekä kiinteistä mittauspaikoista. Lisäksi tehtiin hiukkasmittauksia </a:t>
            </a:r>
            <a:r>
              <a:rPr lang="fi-FI" err="1">
                <a:latin typeface="Arial" panose="020B0604020202020204" pitchFamily="34" charset="0"/>
                <a:cs typeface="Arial" panose="020B0604020202020204" pitchFamily="34" charset="0"/>
              </a:rPr>
              <a:t>DustTrak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 – mittarilla.</a:t>
            </a:r>
          </a:p>
          <a:p>
            <a:r>
              <a:rPr lang="fi-FI"/>
              <a:t>Pölypitoisuudet ylittivät HTP-arvoja (haitalliseksi tunnetut pitoisuudet). Työntekijät altistuivat eri määriä riippuen työtehtävästä. Molemmilla purkutyömailla työntekijöillä oli asianmukaiset pölysuojaimet.</a:t>
            </a:r>
          </a:p>
          <a:p>
            <a:r>
              <a:rPr lang="fi-FI" b="1"/>
              <a:t>Pölylaskeuma</a:t>
            </a:r>
          </a:p>
          <a:p>
            <a:r>
              <a:rPr lang="fi-FI"/>
              <a:t>Laskeumanäytteissä näkyi purkutyömaalla syntyneen pölyn leviäminen ympäristöön. Ilmanlaadun hiukkaspitoisuuden raja-arvot ylittyivät hetkellisesti purkutyömaan aikana, mutta tilanne tasaantui purkutyömaan loputtua. Molemmilla työmailla käytettiin pölynsidontamenetelmänä vesisumua.</a:t>
            </a:r>
          </a:p>
        </p:txBody>
      </p:sp>
      <p:pic>
        <p:nvPicPr>
          <p:cNvPr id="8" name="Kuva 4" descr="Kuva, joka sisältää kohteen sisä, vaatteet&#10;&#10;Kuvaus luotu automaattisesti">
            <a:extLst>
              <a:ext uri="{FF2B5EF4-FFF2-40B4-BE49-F238E27FC236}">
                <a16:creationId xmlns:a16="http://schemas.microsoft.com/office/drawing/2014/main" id="{2A9F7115-A5DA-E772-0805-C568608EDB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1"/>
          <a:stretch/>
        </p:blipFill>
        <p:spPr bwMode="auto">
          <a:xfrm rot="5400000">
            <a:off x="7996154" y="2414014"/>
            <a:ext cx="4198393" cy="2579214"/>
          </a:xfrm>
          <a:prstGeom prst="rect">
            <a:avLst/>
          </a:prstGeom>
          <a:ln w="3175">
            <a:solidFill>
              <a:sysClr val="windowText" lastClr="0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AE1550F-5990-18A1-D110-96CACF191C86}"/>
              </a:ext>
            </a:extLst>
          </p:cNvPr>
          <p:cNvSpPr txBox="1"/>
          <p:nvPr/>
        </p:nvSpPr>
        <p:spPr>
          <a:xfrm>
            <a:off x="8782493" y="5932967"/>
            <a:ext cx="24986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kuva Sari Seppäläinen</a:t>
            </a:r>
            <a:endParaRPr lang="en-GB" sz="1100"/>
          </a:p>
        </p:txBody>
      </p:sp>
    </p:spTree>
    <p:extLst>
      <p:ext uri="{BB962C8B-B14F-4D97-AF65-F5344CB8AC3E}">
        <p14:creationId xmlns:p14="http://schemas.microsoft.com/office/powerpoint/2010/main" val="1902029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7CB51-21E9-9EB0-012D-461D7EDC7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i-FI" sz="3600"/>
              <a:t>Purkutyön ympäristö- ja terveysvaikutusten monitorointi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9D6287-BD39-9E94-E260-FF5404FD88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5701" y="1489523"/>
            <a:ext cx="6418807" cy="4562361"/>
          </a:xfrm>
        </p:spPr>
        <p:txBody>
          <a:bodyPr vert="horz" lIns="0" tIns="45720" rIns="0" bIns="45720" rtlCol="0" anchor="t">
            <a:normAutofit/>
          </a:bodyPr>
          <a:lstStyle/>
          <a:p>
            <a:r>
              <a:rPr lang="fi-FI" b="1">
                <a:latin typeface="Arial"/>
                <a:cs typeface="Arial"/>
              </a:rPr>
              <a:t>Työmaavedet</a:t>
            </a:r>
          </a:p>
          <a:p>
            <a:r>
              <a:rPr lang="fi-FI"/>
              <a:t>Purkutöiden aikana otettujen näytteiden tuloksia verrattiin ennen purkamista otettuun kontrollinäytteeseen (työmaakaivo), sekä purkutöiden päättymisen jälkeen otettuihin näytteisiin.</a:t>
            </a:r>
          </a:p>
          <a:p>
            <a:r>
              <a:rPr lang="fi-FI"/>
              <a:t>Työmaan aikana vesinäytteissä näkyi selvästi purkutöiden vaikutus.</a:t>
            </a:r>
          </a:p>
          <a:p>
            <a:r>
              <a:rPr lang="fi-FI"/>
              <a:t>Kiintoainepitoisuudet laskivat pian purkutyön jälkeen, mutta joidenkin aineiden (esim. magnesium, sulfaatti, kloridi) pitoisuudet olivat koholla vielä vuosi purkamisen jälkeen ja myös </a:t>
            </a:r>
            <a:r>
              <a:rPr lang="fi-FI" err="1"/>
              <a:t>Pankalampeen</a:t>
            </a:r>
            <a:r>
              <a:rPr lang="fi-FI"/>
              <a:t> johtavassa poistoputkessa.</a:t>
            </a:r>
          </a:p>
        </p:txBody>
      </p:sp>
      <p:pic>
        <p:nvPicPr>
          <p:cNvPr id="5" name="Picture 4" descr="P371#yIS1">
            <a:extLst>
              <a:ext uri="{FF2B5EF4-FFF2-40B4-BE49-F238E27FC236}">
                <a16:creationId xmlns:a16="http://schemas.microsoft.com/office/drawing/2014/main" id="{81C34C6D-57AA-4E39-8D26-1BCD6435AC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45" b="16986"/>
          <a:stretch/>
        </p:blipFill>
        <p:spPr bwMode="auto">
          <a:xfrm>
            <a:off x="7387119" y="1229302"/>
            <a:ext cx="4098932" cy="2452163"/>
          </a:xfrm>
          <a:prstGeom prst="rect">
            <a:avLst/>
          </a:prstGeom>
          <a:ln w="317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73B126-93A1-D427-7250-7645C8E8F4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7118" y="3730330"/>
            <a:ext cx="4098932" cy="2415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0295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7CB51-21E9-9EB0-012D-461D7EDC7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i-FI" sz="3600"/>
              <a:t>Purkutyön ympäristö- ja terveysvaikutusten monitorointi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CC820E-51F6-8E15-2244-97BC213F15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701" y="1545073"/>
            <a:ext cx="5785605" cy="44870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D29041-77F6-E272-C3BD-DAFE81FC92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2704" y="1545072"/>
            <a:ext cx="5448554" cy="448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2607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4972D-D133-4D40-594E-19C0B773F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i-FI" sz="3600">
                <a:latin typeface="Arial"/>
                <a:cs typeface="Arial"/>
              </a:rPr>
              <a:t>Kierrätyksen ja uudelleenkäytön vaikutukset CO</a:t>
            </a:r>
            <a:r>
              <a:rPr lang="fi-FI" sz="3600" cap="small" baseline="-25000">
                <a:latin typeface="Arial"/>
                <a:cs typeface="Arial"/>
              </a:rPr>
              <a:t>2</a:t>
            </a:r>
            <a:r>
              <a:rPr lang="fi-FI" sz="3600">
                <a:latin typeface="Arial"/>
                <a:cs typeface="Arial"/>
              </a:rPr>
              <a:t>-päästöihin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235757-FC11-E394-1504-6923F58780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5699" y="1904615"/>
            <a:ext cx="5350295" cy="45167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/>
              <a:t>Päästövaikutusten laskentaa Mikkelin demokohteissa Roskildessa kehitetyillä yksinkertaisilla LCA-laskentatyökalulla.</a:t>
            </a:r>
          </a:p>
          <a:p>
            <a:pPr marL="457200" indent="-457200">
              <a:buFont typeface="+mj-lt"/>
              <a:buAutoNum type="arabicPeriod"/>
            </a:pPr>
            <a:r>
              <a:rPr lang="fi-FI"/>
              <a:t>Rakennusmateriaalien uudelleenkäytön ja kierrätyksen päästövaikutukset</a:t>
            </a:r>
          </a:p>
          <a:p>
            <a:pPr marL="457200" indent="-457200">
              <a:buFont typeface="+mj-lt"/>
              <a:buAutoNum type="arabicPeriod"/>
            </a:pPr>
            <a:r>
              <a:rPr lang="fi-FI"/>
              <a:t>Maa-ainesten (tai betonimurskan) kuljetusten päästövaikutukset</a:t>
            </a:r>
          </a:p>
          <a:p>
            <a:pPr marL="457200" indent="-457200">
              <a:buFont typeface="+mj-lt"/>
              <a:buAutoNum type="arabicPeriod"/>
            </a:pPr>
            <a:r>
              <a:rPr lang="fi-FI"/>
              <a:t>Betonimurskan hyödyntäminen uuden betonin valmistuksessa – päästövaikutukset</a:t>
            </a:r>
          </a:p>
          <a:p>
            <a:pPr marL="0" indent="0">
              <a:buNone/>
            </a:pPr>
            <a:r>
              <a:rPr lang="fi-FI">
                <a:latin typeface="Arial"/>
                <a:cs typeface="Arial"/>
              </a:rPr>
              <a:t>CO</a:t>
            </a:r>
            <a:r>
              <a:rPr lang="fi-FI" baseline="-25000">
                <a:latin typeface="Arial"/>
                <a:cs typeface="Arial"/>
              </a:rPr>
              <a:t>2 </a:t>
            </a:r>
            <a:r>
              <a:rPr lang="fi-FI">
                <a:latin typeface="Arial"/>
                <a:cs typeface="Arial"/>
              </a:rPr>
              <a:t>-päästöjä voitaisiin vähentää erityisesti betoni- ja metalliosien uudelleenkäytöllä. </a:t>
            </a:r>
            <a:endParaRPr lang="fi-FI"/>
          </a:p>
          <a:p>
            <a:pPr marL="0" indent="0">
              <a:buNone/>
            </a:pPr>
            <a:endParaRPr lang="fi-FI"/>
          </a:p>
          <a:p>
            <a:pPr marL="0" indent="0">
              <a:buNone/>
            </a:pPr>
            <a:endParaRPr lang="fi-FI"/>
          </a:p>
          <a:p>
            <a:endParaRPr lang="fi-FI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31497A-58E4-0CA6-8A8C-5E42FD59A3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2624" y="1551499"/>
            <a:ext cx="5075096" cy="39965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EEA6E4-8669-95AB-B474-121D838D34E9}"/>
              </a:ext>
            </a:extLst>
          </p:cNvPr>
          <p:cNvSpPr txBox="1"/>
          <p:nvPr/>
        </p:nvSpPr>
        <p:spPr>
          <a:xfrm>
            <a:off x="6544638" y="5691883"/>
            <a:ext cx="43665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/>
              <a:t>Laskuri: Roskilde </a:t>
            </a:r>
            <a:r>
              <a:rPr lang="fi-FI" sz="1200" err="1"/>
              <a:t>Municipality</a:t>
            </a:r>
            <a:endParaRPr lang="en-GB" sz="1200"/>
          </a:p>
        </p:txBody>
      </p:sp>
    </p:spTree>
    <p:extLst>
      <p:ext uri="{BB962C8B-B14F-4D97-AF65-F5344CB8AC3E}">
        <p14:creationId xmlns:p14="http://schemas.microsoft.com/office/powerpoint/2010/main" val="21193519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3CB25-D5B5-2775-4D7B-DE85F0509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i-FI" sz="3600"/>
              <a:t>Purkukartoitus ja materiaalivirtojen monitorointi 3D-mallinnustyökalulla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082B3C-F734-EC5C-44F0-C5BB5BBE13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5701" y="1489523"/>
            <a:ext cx="4569459" cy="4562361"/>
          </a:xfrm>
        </p:spPr>
        <p:txBody>
          <a:bodyPr vert="horz" lIns="0" tIns="45720" rIns="0" bIns="45720" rtlCol="0" anchor="t">
            <a:normAutofit/>
          </a:bodyPr>
          <a:lstStyle/>
          <a:p>
            <a:pPr marL="0" indent="0">
              <a:buNone/>
            </a:pPr>
            <a:r>
              <a:rPr lang="fi-FI">
                <a:latin typeface="Arial"/>
                <a:cs typeface="Arial"/>
              </a:rPr>
              <a:t>Kierrätyksen ja uudelleenkäytön edellytyksenä purkumateriaalien huolellinen kartoitus ja tietojen saatavuus/arkistointi.</a:t>
            </a:r>
          </a:p>
          <a:p>
            <a:pPr marL="0" indent="0">
              <a:buNone/>
            </a:pPr>
            <a:r>
              <a:rPr lang="fi-FI" err="1">
                <a:latin typeface="Arial"/>
                <a:cs typeface="Arial"/>
              </a:rPr>
              <a:t>Droonikuvausta</a:t>
            </a:r>
            <a:r>
              <a:rPr lang="fi-FI">
                <a:latin typeface="Arial"/>
                <a:cs typeface="Arial"/>
              </a:rPr>
              <a:t> ja 3D-mallinnusta demonstroitiin työkaluna materiaalivirtojen monitoroinnissa.</a:t>
            </a:r>
          </a:p>
          <a:p>
            <a:pPr marL="0" indent="0">
              <a:buNone/>
            </a:pPr>
            <a:endParaRPr lang="fi-FI"/>
          </a:p>
        </p:txBody>
      </p:sp>
      <p:pic>
        <p:nvPicPr>
          <p:cNvPr id="5" name="Kuva 7">
            <a:extLst>
              <a:ext uri="{FF2B5EF4-FFF2-40B4-BE49-F238E27FC236}">
                <a16:creationId xmlns:a16="http://schemas.microsoft.com/office/drawing/2014/main" id="{750BF345-A6B4-8CEF-59B7-36E87291F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7936" y="1619189"/>
            <a:ext cx="6993187" cy="4562361"/>
          </a:xfrm>
          <a:prstGeom prst="rect">
            <a:avLst/>
          </a:prstGeom>
        </p:spPr>
      </p:pic>
      <p:pic>
        <p:nvPicPr>
          <p:cNvPr id="6" name="Kuva 3">
            <a:extLst>
              <a:ext uri="{FF2B5EF4-FFF2-40B4-BE49-F238E27FC236}">
                <a16:creationId xmlns:a16="http://schemas.microsoft.com/office/drawing/2014/main" id="{7BA7B6DC-A1C7-7309-72A2-DB23E9203C6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701" y="3770703"/>
            <a:ext cx="3994627" cy="2410847"/>
          </a:xfrm>
          <a:prstGeom prst="rect">
            <a:avLst/>
          </a:prstGeom>
        </p:spPr>
      </p:pic>
      <p:sp>
        <p:nvSpPr>
          <p:cNvPr id="7" name="Tekstiruutu 1">
            <a:extLst>
              <a:ext uri="{FF2B5EF4-FFF2-40B4-BE49-F238E27FC236}">
                <a16:creationId xmlns:a16="http://schemas.microsoft.com/office/drawing/2014/main" id="{2B1BEFAC-586A-E612-B6A7-22D511793511}"/>
              </a:ext>
            </a:extLst>
          </p:cNvPr>
          <p:cNvSpPr txBox="1"/>
          <p:nvPr/>
        </p:nvSpPr>
        <p:spPr>
          <a:xfrm>
            <a:off x="495701" y="6484114"/>
            <a:ext cx="3892105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200">
                <a:solidFill>
                  <a:schemeClr val="bg1"/>
                </a:solidFill>
                <a:latin typeface="Arial"/>
                <a:cs typeface="Arial"/>
              </a:rPr>
              <a:t>Kuvat: Esa Hannus </a:t>
            </a:r>
            <a:r>
              <a:rPr lang="fi-FI" sz="1200" err="1">
                <a:solidFill>
                  <a:schemeClr val="bg1"/>
                </a:solidFill>
                <a:latin typeface="Arial"/>
                <a:cs typeface="Arial"/>
              </a:rPr>
              <a:t>Xamk</a:t>
            </a:r>
            <a:endParaRPr lang="en-US" sz="1200" err="1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04971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/>
              <a:t>3D-mallinnustyökalu</a:t>
            </a:r>
            <a:r>
              <a:rPr lang="da-DK"/>
              <a:t>n tuloksia</a:t>
            </a:r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912D98F-0436-982B-460C-E76963A14A9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r>
              <a:rPr lang="fi-FI" err="1">
                <a:latin typeface="Arial"/>
                <a:cs typeface="Arial"/>
              </a:rPr>
              <a:t>Droonilla</a:t>
            </a:r>
            <a:r>
              <a:rPr lang="fi-FI">
                <a:latin typeface="Arial"/>
                <a:cs typeface="Arial"/>
              </a:rPr>
              <a:t> monitorointi toimii hyvänä työkaluna dokumentoinnissa. Mallinnuksen avulla luodaan esim. mittatarkkoja </a:t>
            </a:r>
            <a:r>
              <a:rPr lang="fi-FI" err="1">
                <a:latin typeface="Arial"/>
                <a:cs typeface="Arial"/>
              </a:rPr>
              <a:t>ortokuvia</a:t>
            </a:r>
            <a:r>
              <a:rPr lang="fi-FI">
                <a:latin typeface="Arial"/>
                <a:cs typeface="Arial"/>
              </a:rPr>
              <a:t> ja 3D-pistepilvimalleja, joista voidaan määrittää nopeasti materiaalien pituuksia, pinta-aloja tai tilavuuksia. Näitä tietoja voidaan hyödyntää purkukartoituksessa tai uudelleenkäytön suunnittelussa.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5BEF00B3-E98B-4EAA-88B3-815F3A86659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549" y="2767638"/>
            <a:ext cx="5576929" cy="3301764"/>
          </a:xfrm>
          <a:prstGeom prst="rect">
            <a:avLst/>
          </a:prstGeom>
        </p:spPr>
      </p:pic>
      <p:sp>
        <p:nvSpPr>
          <p:cNvPr id="15" name="Tekstiruutu 1">
            <a:extLst>
              <a:ext uri="{FF2B5EF4-FFF2-40B4-BE49-F238E27FC236}">
                <a16:creationId xmlns:a16="http://schemas.microsoft.com/office/drawing/2014/main" id="{C3B2B1C6-056C-46CD-A864-EFF85340C0AD}"/>
              </a:ext>
            </a:extLst>
          </p:cNvPr>
          <p:cNvSpPr txBox="1"/>
          <p:nvPr/>
        </p:nvSpPr>
        <p:spPr>
          <a:xfrm>
            <a:off x="544860" y="6488668"/>
            <a:ext cx="29695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400">
                <a:solidFill>
                  <a:schemeClr val="bg1"/>
                </a:solidFill>
              </a:rPr>
              <a:t>Kuvat: Juha Vihavainen Xamk</a:t>
            </a:r>
            <a:endParaRPr lang="en-US" sz="1400">
              <a:solidFill>
                <a:schemeClr val="bg1"/>
              </a:solidFill>
            </a:endParaRPr>
          </a:p>
        </p:txBody>
      </p:sp>
      <p:pic>
        <p:nvPicPr>
          <p:cNvPr id="7" name="Kuva 13" descr="Kuva, joka sisältää kohteen puu, kasvi, kivi&#10;&#10;Kuvaus luotu automaattisesti">
            <a:extLst>
              <a:ext uri="{FF2B5EF4-FFF2-40B4-BE49-F238E27FC236}">
                <a16:creationId xmlns:a16="http://schemas.microsoft.com/office/drawing/2014/main" id="{C31DFCEF-24AE-16C8-1492-DC565B1953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4089" y="2767637"/>
            <a:ext cx="3359650" cy="330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8255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Hanke pähkinänkuoressa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495701" y="1689152"/>
            <a:ext cx="6702268" cy="2003954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fi-FI" sz="2200"/>
              <a:t>CityLoops on EU-</a:t>
            </a:r>
            <a:r>
              <a:rPr lang="fi-FI" sz="2200" err="1"/>
              <a:t>rahoitteinen</a:t>
            </a:r>
            <a:r>
              <a:rPr lang="fi-FI" sz="2200"/>
              <a:t> (Horizon 2020) projekti, joka keskittyy </a:t>
            </a:r>
            <a:r>
              <a:rPr lang="fi-FI" sz="2200" b="1">
                <a:solidFill>
                  <a:srgbClr val="00B6ED"/>
                </a:solidFill>
              </a:rPr>
              <a:t>orgaanisen jätteen </a:t>
            </a:r>
            <a:r>
              <a:rPr lang="fi-FI" sz="2200"/>
              <a:t>ja </a:t>
            </a:r>
            <a:r>
              <a:rPr lang="fi-FI" sz="2200" b="1">
                <a:solidFill>
                  <a:srgbClr val="00B6ED"/>
                </a:solidFill>
              </a:rPr>
              <a:t>rakennus- ja purkujätteen </a:t>
            </a:r>
            <a:r>
              <a:rPr lang="fi-FI" sz="2200"/>
              <a:t>kiertotalouden kehittämiseen.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3952" y="1849031"/>
            <a:ext cx="1408137" cy="14238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4190" y="1849032"/>
            <a:ext cx="1415982" cy="14238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909" y="4135555"/>
            <a:ext cx="1473353" cy="148573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804718" y="3430594"/>
            <a:ext cx="9174999" cy="272100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fi-FI">
                <a:latin typeface="Arial"/>
                <a:cs typeface="Arial"/>
              </a:rPr>
              <a:t>Seitsemän eurooppalaista kaupunkia on pilotoinut työkaluja kiertotalouden edistämiseksi. </a:t>
            </a:r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fi-FI">
                <a:latin typeface="Arial"/>
                <a:cs typeface="Arial"/>
              </a:rPr>
              <a:t>Hankkeen toteutusaika 10/2019-9/2023</a:t>
            </a:r>
            <a:endParaRPr lang="fi-FI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fi-FI">
              <a:latin typeface="Arial"/>
              <a:cs typeface="Arial"/>
            </a:endParaRPr>
          </a:p>
          <a:p>
            <a:pPr>
              <a:lnSpc>
                <a:spcPct val="120000"/>
              </a:lnSpc>
            </a:pPr>
            <a:r>
              <a:rPr lang="fi-FI">
                <a:latin typeface="Arial"/>
                <a:cs typeface="Arial"/>
              </a:rPr>
              <a:t>Hanketta ovat toteuttaneet Mikkelissä Kaakkois-Suomen ammattikorkeakoulu ja Mikkelin kehitysyhtiö Miksei Oy yhdessä Mikkelin kaupungin, </a:t>
            </a:r>
            <a:r>
              <a:rPr lang="fi-FI" err="1">
                <a:latin typeface="Arial"/>
                <a:cs typeface="Arial"/>
              </a:rPr>
              <a:t>Metsäsairila</a:t>
            </a:r>
            <a:r>
              <a:rPr lang="fi-FI">
                <a:latin typeface="Arial"/>
                <a:cs typeface="Arial"/>
              </a:rPr>
              <a:t> Oy:n, urakoitsijoiden ja muiden yhteistyökumppaneiden kanssa.</a:t>
            </a:r>
          </a:p>
        </p:txBody>
      </p:sp>
    </p:spTree>
    <p:extLst>
      <p:ext uri="{BB962C8B-B14F-4D97-AF65-F5344CB8AC3E}">
        <p14:creationId xmlns:p14="http://schemas.microsoft.com/office/powerpoint/2010/main" val="41373606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/>
          <p:cNvSpPr>
            <a:spLocks noGrp="1"/>
          </p:cNvSpPr>
          <p:nvPr>
            <p:ph type="title"/>
          </p:nvPr>
        </p:nvSpPr>
        <p:spPr>
          <a:xfrm>
            <a:off x="544862" y="668854"/>
            <a:ext cx="8384471" cy="879662"/>
          </a:xfrm>
        </p:spPr>
        <p:txBody>
          <a:bodyPr>
            <a:normAutofit/>
          </a:bodyPr>
          <a:lstStyle/>
          <a:p>
            <a:r>
              <a:rPr lang="en-US" err="1"/>
              <a:t>Purkutyömaan</a:t>
            </a:r>
            <a:r>
              <a:rPr lang="en-US"/>
              <a:t> </a:t>
            </a:r>
            <a:r>
              <a:rPr lang="en-US" err="1"/>
              <a:t>seuranta</a:t>
            </a:r>
            <a:endParaRPr lang="en-US"/>
          </a:p>
        </p:txBody>
      </p:sp>
      <p:sp>
        <p:nvSpPr>
          <p:cNvPr id="6" name="Pladsholder til indhold 2">
            <a:extLst>
              <a:ext uri="{FF2B5EF4-FFF2-40B4-BE49-F238E27FC236}">
                <a16:creationId xmlns:a16="http://schemas.microsoft.com/office/drawing/2014/main" id="{D40D50E9-FB73-42C7-AD32-11C945E9572B}"/>
              </a:ext>
            </a:extLst>
          </p:cNvPr>
          <p:cNvSpPr txBox="1">
            <a:spLocks/>
          </p:cNvSpPr>
          <p:nvPr/>
        </p:nvSpPr>
        <p:spPr>
          <a:xfrm>
            <a:off x="427139" y="1719894"/>
            <a:ext cx="9284677" cy="1464037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err="1"/>
              <a:t>Purkutyön</a:t>
            </a:r>
            <a:r>
              <a:rPr lang="en-US"/>
              <a:t> </a:t>
            </a:r>
            <a:r>
              <a:rPr lang="en-US" err="1"/>
              <a:t>etenemisen</a:t>
            </a:r>
            <a:r>
              <a:rPr lang="en-US"/>
              <a:t> </a:t>
            </a:r>
            <a:r>
              <a:rPr lang="en-US" err="1"/>
              <a:t>seurantaa</a:t>
            </a:r>
            <a:r>
              <a:rPr lang="en-US"/>
              <a:t> Pix4DMapperin </a:t>
            </a:r>
            <a:r>
              <a:rPr lang="en-US" err="1"/>
              <a:t>avulla</a:t>
            </a:r>
            <a:r>
              <a:rPr lang="en-US"/>
              <a:t>. </a:t>
            </a:r>
            <a:r>
              <a:rPr lang="en-US" err="1"/>
              <a:t>Videot</a:t>
            </a:r>
            <a:r>
              <a:rPr lang="en-US"/>
              <a:t> Tuukkalan ja Pankalammen </a:t>
            </a:r>
            <a:r>
              <a:rPr lang="en-US" err="1"/>
              <a:t>demonstraatiokohteista</a:t>
            </a:r>
            <a:r>
              <a:rPr lang="en-US"/>
              <a:t> 05-06/2021.</a:t>
            </a:r>
          </a:p>
          <a:p>
            <a:pPr>
              <a:spcAft>
                <a:spcPts val="600"/>
              </a:spcAft>
            </a:pPr>
            <a:endParaRPr lang="en-US" sz="1800"/>
          </a:p>
        </p:txBody>
      </p:sp>
      <p:pic>
        <p:nvPicPr>
          <p:cNvPr id="7" name="Dem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1015" y="2600568"/>
            <a:ext cx="5916247" cy="3327889"/>
          </a:xfrm>
          <a:prstGeom prst="rect">
            <a:avLst/>
          </a:prstGeom>
        </p:spPr>
      </p:pic>
      <p:pic>
        <p:nvPicPr>
          <p:cNvPr id="8" name="Demo2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50967" y="2600568"/>
            <a:ext cx="5916247" cy="3327889"/>
          </a:xfrm>
          <a:prstGeom prst="rect">
            <a:avLst/>
          </a:prstGeom>
        </p:spPr>
      </p:pic>
      <p:sp>
        <p:nvSpPr>
          <p:cNvPr id="9" name="Tekstiruutu 1">
            <a:extLst>
              <a:ext uri="{FF2B5EF4-FFF2-40B4-BE49-F238E27FC236}">
                <a16:creationId xmlns:a16="http://schemas.microsoft.com/office/drawing/2014/main" id="{81486306-9458-4E08-8081-97FD89E183DD}"/>
              </a:ext>
            </a:extLst>
          </p:cNvPr>
          <p:cNvSpPr txBox="1"/>
          <p:nvPr/>
        </p:nvSpPr>
        <p:spPr>
          <a:xfrm>
            <a:off x="544860" y="6488668"/>
            <a:ext cx="4240198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>
                <a:solidFill>
                  <a:schemeClr val="bg1"/>
                </a:solidFill>
              </a:rPr>
              <a:t>Kuvat ja videot: Juha Vihavainen </a:t>
            </a:r>
            <a:r>
              <a:rPr lang="fi-FI" err="1">
                <a:solidFill>
                  <a:schemeClr val="bg1"/>
                </a:solidFill>
              </a:rPr>
              <a:t>Xamk</a:t>
            </a:r>
            <a:endParaRPr lang="en-US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160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/>
          <p:cNvSpPr>
            <a:spLocks noGrp="1"/>
          </p:cNvSpPr>
          <p:nvPr>
            <p:ph type="title"/>
          </p:nvPr>
        </p:nvSpPr>
        <p:spPr>
          <a:xfrm>
            <a:off x="544862" y="668854"/>
            <a:ext cx="8384471" cy="879662"/>
          </a:xfrm>
        </p:spPr>
        <p:txBody>
          <a:bodyPr>
            <a:normAutofit fontScale="90000"/>
          </a:bodyPr>
          <a:lstStyle/>
          <a:p>
            <a:r>
              <a:rPr lang="fi-FI"/>
              <a:t>3D-mallinnustyökalu</a:t>
            </a:r>
            <a:r>
              <a:rPr lang="da-DK"/>
              <a:t>n tuloksia</a:t>
            </a:r>
            <a:endParaRPr lang="en-US"/>
          </a:p>
        </p:txBody>
      </p:sp>
      <p:sp>
        <p:nvSpPr>
          <p:cNvPr id="6" name="Pladsholder til indhold 2">
            <a:extLst>
              <a:ext uri="{FF2B5EF4-FFF2-40B4-BE49-F238E27FC236}">
                <a16:creationId xmlns:a16="http://schemas.microsoft.com/office/drawing/2014/main" id="{D40D50E9-FB73-42C7-AD32-11C945E9572B}"/>
              </a:ext>
            </a:extLst>
          </p:cNvPr>
          <p:cNvSpPr txBox="1">
            <a:spLocks/>
          </p:cNvSpPr>
          <p:nvPr/>
        </p:nvSpPr>
        <p:spPr>
          <a:xfrm>
            <a:off x="623888" y="4736738"/>
            <a:ext cx="4110672" cy="1464037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/>
              <a:t> Mittatarkkoja 3D-malleja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/>
              <a:t> </a:t>
            </a:r>
            <a:r>
              <a:rPr lang="fi-FI" err="1"/>
              <a:t>Ortoilmakuvia</a:t>
            </a:r>
            <a:r>
              <a:rPr lang="fi-FI"/>
              <a:t> 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/>
              <a:t> 3D-laskentatuloksia + ym. …</a:t>
            </a:r>
          </a:p>
          <a:p>
            <a:pPr>
              <a:spcAft>
                <a:spcPts val="600"/>
              </a:spcAft>
            </a:pPr>
            <a:endParaRPr lang="fi-FI"/>
          </a:p>
          <a:p>
            <a:pPr>
              <a:spcAft>
                <a:spcPts val="600"/>
              </a:spcAft>
            </a:pPr>
            <a:endParaRPr lang="fi-FI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8730" y="1996751"/>
            <a:ext cx="6323270" cy="3299559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5BEF00B3-E98B-4EAA-88B3-815F3A86659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859" y="1653354"/>
            <a:ext cx="5030988" cy="2978545"/>
          </a:xfrm>
          <a:prstGeom prst="rect">
            <a:avLst/>
          </a:prstGeom>
        </p:spPr>
      </p:pic>
      <p:pic>
        <p:nvPicPr>
          <p:cNvPr id="14" name="Kuva 13" descr="Kuva, joka sisältää kohteen puu, kasvi, kivi&#10;&#10;Kuvaus luotu automaattisesti">
            <a:extLst>
              <a:ext uri="{FF2B5EF4-FFF2-40B4-BE49-F238E27FC236}">
                <a16:creationId xmlns:a16="http://schemas.microsoft.com/office/drawing/2014/main" id="{5E8C43D1-B2B3-4EC9-BCC1-ED63C0B22AA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7604" y="3116908"/>
            <a:ext cx="3084176" cy="3029982"/>
          </a:xfrm>
          <a:prstGeom prst="rect">
            <a:avLst/>
          </a:prstGeom>
        </p:spPr>
      </p:pic>
      <p:sp>
        <p:nvSpPr>
          <p:cNvPr id="15" name="Tekstiruutu 1">
            <a:extLst>
              <a:ext uri="{FF2B5EF4-FFF2-40B4-BE49-F238E27FC236}">
                <a16:creationId xmlns:a16="http://schemas.microsoft.com/office/drawing/2014/main" id="{C3B2B1C6-056C-46CD-A864-EFF85340C0AD}"/>
              </a:ext>
            </a:extLst>
          </p:cNvPr>
          <p:cNvSpPr txBox="1"/>
          <p:nvPr/>
        </p:nvSpPr>
        <p:spPr>
          <a:xfrm>
            <a:off x="544860" y="6488668"/>
            <a:ext cx="2969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>
                <a:solidFill>
                  <a:schemeClr val="bg1"/>
                </a:solidFill>
              </a:rPr>
              <a:t>Kuvat: Juha Vihavainen Xamk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0484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/>
          <p:cNvSpPr>
            <a:spLocks noGrp="1"/>
          </p:cNvSpPr>
          <p:nvPr>
            <p:ph type="title"/>
          </p:nvPr>
        </p:nvSpPr>
        <p:spPr>
          <a:xfrm>
            <a:off x="544862" y="668854"/>
            <a:ext cx="10130953" cy="879662"/>
          </a:xfrm>
        </p:spPr>
        <p:txBody>
          <a:bodyPr>
            <a:normAutofit fontScale="90000"/>
          </a:bodyPr>
          <a:lstStyle/>
          <a:p>
            <a:r>
              <a:rPr lang="en-US" sz="4000">
                <a:latin typeface="Arial"/>
                <a:cs typeface="Arial"/>
              </a:rPr>
              <a:t>Pinta-</a:t>
            </a:r>
            <a:r>
              <a:rPr lang="en-US" sz="4000" err="1">
                <a:latin typeface="Arial"/>
                <a:cs typeface="Arial"/>
              </a:rPr>
              <a:t>alan</a:t>
            </a:r>
            <a:r>
              <a:rPr lang="en-US" sz="4000">
                <a:latin typeface="Arial"/>
                <a:cs typeface="Arial"/>
              </a:rPr>
              <a:t> </a:t>
            </a:r>
            <a:r>
              <a:rPr lang="en-US" sz="4000" err="1">
                <a:latin typeface="Arial"/>
                <a:cs typeface="Arial"/>
              </a:rPr>
              <a:t>määritys</a:t>
            </a:r>
            <a:r>
              <a:rPr lang="en-US" sz="4000">
                <a:latin typeface="Arial"/>
                <a:cs typeface="Arial"/>
              </a:rPr>
              <a:t> Pix4DMapper-ohjelmistolla</a:t>
            </a:r>
          </a:p>
        </p:txBody>
      </p:sp>
      <p:sp>
        <p:nvSpPr>
          <p:cNvPr id="7" name="Tekstiruutu 1">
            <a:extLst>
              <a:ext uri="{FF2B5EF4-FFF2-40B4-BE49-F238E27FC236}">
                <a16:creationId xmlns:a16="http://schemas.microsoft.com/office/drawing/2014/main" id="{53C6F5FA-7550-409F-B46A-8EE04509EC2E}"/>
              </a:ext>
            </a:extLst>
          </p:cNvPr>
          <p:cNvSpPr txBox="1"/>
          <p:nvPr/>
        </p:nvSpPr>
        <p:spPr>
          <a:xfrm>
            <a:off x="544860" y="6488668"/>
            <a:ext cx="2969507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>
                <a:solidFill>
                  <a:schemeClr val="bg1"/>
                </a:solidFill>
              </a:rPr>
              <a:t>Kuva: Esa Hannus </a:t>
            </a:r>
            <a:r>
              <a:rPr lang="fi-FI" err="1">
                <a:solidFill>
                  <a:schemeClr val="bg1"/>
                </a:solidFill>
              </a:rPr>
              <a:t>Xamk</a:t>
            </a:r>
            <a:endParaRPr lang="en-US" err="1">
              <a:solidFill>
                <a:schemeClr val="bg1"/>
              </a:solidFill>
            </a:endParaRPr>
          </a:p>
        </p:txBody>
      </p:sp>
      <p:pic>
        <p:nvPicPr>
          <p:cNvPr id="2" name="Picture 1" descr="A aerial view of a building&#10;&#10;Description automatically generated">
            <a:extLst>
              <a:ext uri="{FF2B5EF4-FFF2-40B4-BE49-F238E27FC236}">
                <a16:creationId xmlns:a16="http://schemas.microsoft.com/office/drawing/2014/main" id="{A93B0B38-26DA-DE04-D170-825A160187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9771" y="1768222"/>
            <a:ext cx="7690980" cy="41775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286EE4-9C5F-DC87-48FB-3E5A846E3ABE}"/>
              </a:ext>
            </a:extLst>
          </p:cNvPr>
          <p:cNvSpPr txBox="1"/>
          <p:nvPr/>
        </p:nvSpPr>
        <p:spPr>
          <a:xfrm>
            <a:off x="297493" y="1988506"/>
            <a:ext cx="3413342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err="1">
                <a:cs typeface="Calibri" panose="020F0502020204030204"/>
              </a:rPr>
              <a:t>Esimerkki</a:t>
            </a:r>
            <a:r>
              <a:rPr lang="en-US" sz="2400">
                <a:cs typeface="Calibri" panose="020F0502020204030204"/>
              </a:rPr>
              <a:t>: </a:t>
            </a:r>
            <a:r>
              <a:rPr lang="en-US" sz="2400" err="1">
                <a:cs typeface="Calibri" panose="020F0502020204030204"/>
              </a:rPr>
              <a:t>Kattohuopien</a:t>
            </a:r>
            <a:r>
              <a:rPr lang="en-US" sz="2400">
                <a:cs typeface="Calibri" panose="020F0502020204030204"/>
              </a:rPr>
              <a:t> </a:t>
            </a:r>
            <a:r>
              <a:rPr lang="en-US" sz="2400" err="1">
                <a:cs typeface="Calibri" panose="020F0502020204030204"/>
              </a:rPr>
              <a:t>pinta-alan</a:t>
            </a:r>
            <a:r>
              <a:rPr lang="en-US" sz="2400">
                <a:cs typeface="Calibri" panose="020F0502020204030204"/>
              </a:rPr>
              <a:t> </a:t>
            </a:r>
            <a:r>
              <a:rPr lang="en-US" sz="2400" err="1">
                <a:cs typeface="Calibri" panose="020F0502020204030204"/>
              </a:rPr>
              <a:t>määritys</a:t>
            </a:r>
            <a:r>
              <a:rPr lang="en-US" sz="2400">
                <a:cs typeface="Calibri" panose="020F0502020204030204"/>
              </a:rPr>
              <a:t> </a:t>
            </a:r>
            <a:r>
              <a:rPr lang="en-US" sz="2400" err="1">
                <a:cs typeface="Calibri" panose="020F0502020204030204"/>
              </a:rPr>
              <a:t>kohteelta</a:t>
            </a:r>
            <a:r>
              <a:rPr lang="en-US" sz="2400">
                <a:cs typeface="Calibri" panose="020F0502020204030204"/>
              </a:rPr>
              <a:t> </a:t>
            </a:r>
            <a:r>
              <a:rPr lang="en-US" sz="2400" err="1">
                <a:cs typeface="Calibri" panose="020F0502020204030204"/>
              </a:rPr>
              <a:t>ennen</a:t>
            </a:r>
            <a:r>
              <a:rPr lang="en-US" sz="2400">
                <a:cs typeface="Calibri" panose="020F0502020204030204"/>
              </a:rPr>
              <a:t> </a:t>
            </a:r>
            <a:r>
              <a:rPr lang="en-US" sz="2400" err="1">
                <a:cs typeface="Calibri" panose="020F0502020204030204"/>
              </a:rPr>
              <a:t>purku-urakan</a:t>
            </a:r>
            <a:r>
              <a:rPr lang="en-US" sz="2400">
                <a:cs typeface="Calibri" panose="020F0502020204030204"/>
              </a:rPr>
              <a:t> </a:t>
            </a:r>
            <a:r>
              <a:rPr lang="en-US" sz="2400" err="1">
                <a:cs typeface="Calibri" panose="020F0502020204030204"/>
              </a:rPr>
              <a:t>aloitusta</a:t>
            </a:r>
            <a:endParaRPr lang="en-US" sz="2000" err="1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835915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/>
          <p:cNvSpPr>
            <a:spLocks noGrp="1"/>
          </p:cNvSpPr>
          <p:nvPr>
            <p:ph type="title"/>
          </p:nvPr>
        </p:nvSpPr>
        <p:spPr>
          <a:xfrm>
            <a:off x="544862" y="668854"/>
            <a:ext cx="10130953" cy="879662"/>
          </a:xfrm>
        </p:spPr>
        <p:txBody>
          <a:bodyPr>
            <a:normAutofit fontScale="90000"/>
          </a:bodyPr>
          <a:lstStyle/>
          <a:p>
            <a:r>
              <a:rPr lang="en-US" sz="4000" err="1"/>
              <a:t>Tilavuuslaskenta</a:t>
            </a:r>
            <a:r>
              <a:rPr lang="en-US" sz="4000"/>
              <a:t> Pix4DMapper-ohjelmistolla</a:t>
            </a:r>
          </a:p>
        </p:txBody>
      </p:sp>
      <p:sp>
        <p:nvSpPr>
          <p:cNvPr id="6" name="Pladsholder til indhold 2">
            <a:extLst>
              <a:ext uri="{FF2B5EF4-FFF2-40B4-BE49-F238E27FC236}">
                <a16:creationId xmlns:a16="http://schemas.microsoft.com/office/drawing/2014/main" id="{D40D50E9-FB73-42C7-AD32-11C945E9572B}"/>
              </a:ext>
            </a:extLst>
          </p:cNvPr>
          <p:cNvSpPr txBox="1">
            <a:spLocks/>
          </p:cNvSpPr>
          <p:nvPr/>
        </p:nvSpPr>
        <p:spPr>
          <a:xfrm>
            <a:off x="427633" y="5472945"/>
            <a:ext cx="4828066" cy="693394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1400">
                <a:latin typeface="Arial"/>
                <a:cs typeface="Arial"/>
              </a:rPr>
              <a:t>Kun </a:t>
            </a:r>
            <a:r>
              <a:rPr lang="en-US" sz="1400" err="1">
                <a:latin typeface="Arial"/>
                <a:cs typeface="Arial"/>
              </a:rPr>
              <a:t>materiaali</a:t>
            </a:r>
            <a:r>
              <a:rPr lang="en-US" sz="1400">
                <a:latin typeface="Arial"/>
                <a:cs typeface="Arial"/>
              </a:rPr>
              <a:t> </a:t>
            </a:r>
            <a:r>
              <a:rPr lang="en-US" sz="1400" err="1">
                <a:latin typeface="Arial"/>
                <a:cs typeface="Arial"/>
              </a:rPr>
              <a:t>tunnetaan</a:t>
            </a:r>
            <a:r>
              <a:rPr lang="en-US" sz="1400">
                <a:latin typeface="Arial"/>
                <a:cs typeface="Arial"/>
              </a:rPr>
              <a:t>, on </a:t>
            </a:r>
            <a:r>
              <a:rPr lang="en-US" sz="1400" err="1">
                <a:latin typeface="Arial"/>
                <a:cs typeface="Arial"/>
              </a:rPr>
              <a:t>mahdollista</a:t>
            </a:r>
            <a:r>
              <a:rPr lang="en-US" sz="1400">
                <a:latin typeface="Arial"/>
                <a:cs typeface="Arial"/>
              </a:rPr>
              <a:t> </a:t>
            </a:r>
            <a:r>
              <a:rPr lang="en-US" sz="1400" err="1">
                <a:latin typeface="Arial"/>
                <a:cs typeface="Arial"/>
              </a:rPr>
              <a:t>toteuttaa</a:t>
            </a:r>
            <a:r>
              <a:rPr lang="en-US" sz="1400">
                <a:latin typeface="Arial"/>
                <a:cs typeface="Arial"/>
              </a:rPr>
              <a:t> </a:t>
            </a:r>
            <a:r>
              <a:rPr lang="en-US" sz="1400" err="1">
                <a:latin typeface="Arial"/>
                <a:cs typeface="Arial"/>
              </a:rPr>
              <a:t>paino</a:t>
            </a:r>
            <a:r>
              <a:rPr lang="en-US" sz="1400">
                <a:latin typeface="Arial"/>
                <a:cs typeface="Arial"/>
              </a:rPr>
              <a:t>- ja </a:t>
            </a:r>
            <a:r>
              <a:rPr lang="en-US" sz="1400" err="1">
                <a:latin typeface="Arial"/>
                <a:cs typeface="Arial"/>
              </a:rPr>
              <a:t>irtotiheyslaskenta</a:t>
            </a:r>
            <a:r>
              <a:rPr lang="en-US" sz="1400">
                <a:latin typeface="Arial"/>
                <a:cs typeface="Arial"/>
              </a:rPr>
              <a:t> 3D-mallinnusohjelmiston </a:t>
            </a:r>
            <a:r>
              <a:rPr lang="en-US" sz="1400" err="1">
                <a:latin typeface="Arial"/>
                <a:cs typeface="Arial"/>
              </a:rPr>
              <a:t>avulla</a:t>
            </a:r>
            <a:r>
              <a:rPr lang="en-US" sz="1400">
                <a:latin typeface="Arial"/>
                <a:cs typeface="Arial"/>
              </a:rPr>
              <a:t>.</a:t>
            </a:r>
          </a:p>
        </p:txBody>
      </p:sp>
      <p:sp>
        <p:nvSpPr>
          <p:cNvPr id="9" name="Pladsholder til indhold 2">
            <a:extLst>
              <a:ext uri="{FF2B5EF4-FFF2-40B4-BE49-F238E27FC236}">
                <a16:creationId xmlns:a16="http://schemas.microsoft.com/office/drawing/2014/main" id="{D40D50E9-FB73-42C7-AD32-11C945E9572B}"/>
              </a:ext>
            </a:extLst>
          </p:cNvPr>
          <p:cNvSpPr txBox="1">
            <a:spLocks/>
          </p:cNvSpPr>
          <p:nvPr/>
        </p:nvSpPr>
        <p:spPr>
          <a:xfrm>
            <a:off x="6488084" y="5468443"/>
            <a:ext cx="4071995" cy="490195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1400" err="1">
                <a:latin typeface="Arial"/>
                <a:cs typeface="Arial"/>
              </a:rPr>
              <a:t>Esim</a:t>
            </a:r>
            <a:r>
              <a:rPr lang="en-US" sz="1400">
                <a:latin typeface="Arial"/>
                <a:cs typeface="Arial"/>
              </a:rPr>
              <a:t>. </a:t>
            </a:r>
            <a:r>
              <a:rPr lang="en-US" sz="1400" err="1">
                <a:latin typeface="Arial"/>
                <a:cs typeface="Arial"/>
              </a:rPr>
              <a:t>Tiilikasan</a:t>
            </a:r>
            <a:r>
              <a:rPr lang="en-US" sz="1400">
                <a:latin typeface="Arial"/>
                <a:cs typeface="Arial"/>
              </a:rPr>
              <a:t> </a:t>
            </a:r>
            <a:r>
              <a:rPr lang="en-US" sz="1400" err="1">
                <a:latin typeface="Arial"/>
                <a:cs typeface="Arial"/>
              </a:rPr>
              <a:t>tilavuus</a:t>
            </a:r>
            <a:r>
              <a:rPr lang="en-US" sz="1400">
                <a:latin typeface="Arial"/>
                <a:cs typeface="Arial"/>
              </a:rPr>
              <a:t>: 19,89 ± 0,79 m</a:t>
            </a:r>
            <a:r>
              <a:rPr lang="en-US" sz="1400" baseline="30000">
                <a:latin typeface="Arial"/>
                <a:cs typeface="Arial"/>
              </a:rPr>
              <a:t>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337" y="1719385"/>
            <a:ext cx="5152371" cy="3618523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0708" y="1719385"/>
            <a:ext cx="5031077" cy="361852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kstiruutu 1">
            <a:extLst>
              <a:ext uri="{FF2B5EF4-FFF2-40B4-BE49-F238E27FC236}">
                <a16:creationId xmlns:a16="http://schemas.microsoft.com/office/drawing/2014/main" id="{53C6F5FA-7550-409F-B46A-8EE04509EC2E}"/>
              </a:ext>
            </a:extLst>
          </p:cNvPr>
          <p:cNvSpPr txBox="1"/>
          <p:nvPr/>
        </p:nvSpPr>
        <p:spPr>
          <a:xfrm>
            <a:off x="544860" y="6488668"/>
            <a:ext cx="2969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>
                <a:solidFill>
                  <a:schemeClr val="bg1"/>
                </a:solidFill>
              </a:rPr>
              <a:t>Kuvat: Juha Vihavainen Xamk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5516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/>
          <p:cNvSpPr>
            <a:spLocks noGrp="1"/>
          </p:cNvSpPr>
          <p:nvPr>
            <p:ph type="title"/>
          </p:nvPr>
        </p:nvSpPr>
        <p:spPr>
          <a:xfrm>
            <a:off x="544862" y="668854"/>
            <a:ext cx="10130953" cy="879662"/>
          </a:xfrm>
        </p:spPr>
        <p:txBody>
          <a:bodyPr>
            <a:normAutofit fontScale="90000"/>
          </a:bodyPr>
          <a:lstStyle/>
          <a:p>
            <a:r>
              <a:rPr lang="en-US" sz="4000" err="1">
                <a:latin typeface="Arial"/>
                <a:cs typeface="Arial"/>
              </a:rPr>
              <a:t>Tilavuuslaskenta</a:t>
            </a:r>
            <a:r>
              <a:rPr lang="en-US" sz="4000">
                <a:latin typeface="Arial"/>
                <a:cs typeface="Arial"/>
              </a:rPr>
              <a:t> Pix4DMapper-ohjelmistolla</a:t>
            </a:r>
            <a:endParaRPr lang="en-US" sz="4000"/>
          </a:p>
        </p:txBody>
      </p:sp>
      <p:sp>
        <p:nvSpPr>
          <p:cNvPr id="6" name="Pladsholder til indhold 2">
            <a:extLst>
              <a:ext uri="{FF2B5EF4-FFF2-40B4-BE49-F238E27FC236}">
                <a16:creationId xmlns:a16="http://schemas.microsoft.com/office/drawing/2014/main" id="{D40D50E9-FB73-42C7-AD32-11C945E9572B}"/>
              </a:ext>
            </a:extLst>
          </p:cNvPr>
          <p:cNvSpPr txBox="1">
            <a:spLocks/>
          </p:cNvSpPr>
          <p:nvPr/>
        </p:nvSpPr>
        <p:spPr>
          <a:xfrm>
            <a:off x="427633" y="5444009"/>
            <a:ext cx="4654445" cy="722330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1400" err="1">
                <a:latin typeface="Arial"/>
                <a:cs typeface="Arial"/>
              </a:rPr>
              <a:t>Tilavuuslaskenta</a:t>
            </a:r>
            <a:r>
              <a:rPr lang="en-US" sz="1400">
                <a:latin typeface="Arial"/>
                <a:cs typeface="Arial"/>
              </a:rPr>
              <a:t> on </a:t>
            </a:r>
            <a:r>
              <a:rPr lang="en-US" sz="1400" err="1">
                <a:latin typeface="Arial"/>
                <a:cs typeface="Arial"/>
              </a:rPr>
              <a:t>mahdollista</a:t>
            </a:r>
            <a:r>
              <a:rPr lang="en-US" sz="1400">
                <a:latin typeface="Arial"/>
                <a:cs typeface="Arial"/>
              </a:rPr>
              <a:t> </a:t>
            </a:r>
            <a:r>
              <a:rPr lang="en-US" sz="1400" err="1">
                <a:latin typeface="Arial"/>
                <a:cs typeface="Arial"/>
              </a:rPr>
              <a:t>myös</a:t>
            </a:r>
            <a:r>
              <a:rPr lang="en-US" sz="1400">
                <a:latin typeface="Arial"/>
                <a:cs typeface="Arial"/>
              </a:rPr>
              <a:t> </a:t>
            </a:r>
            <a:r>
              <a:rPr lang="en-US" sz="1400" err="1">
                <a:latin typeface="Arial"/>
                <a:cs typeface="Arial"/>
              </a:rPr>
              <a:t>vaihtolavoilta</a:t>
            </a:r>
            <a:r>
              <a:rPr lang="en-US" sz="1400">
                <a:latin typeface="Arial"/>
                <a:cs typeface="Arial"/>
              </a:rPr>
              <a:t>, </a:t>
            </a:r>
            <a:r>
              <a:rPr lang="en-US" sz="1400" err="1">
                <a:latin typeface="Arial"/>
                <a:cs typeface="Arial"/>
              </a:rPr>
              <a:t>jos</a:t>
            </a:r>
            <a:r>
              <a:rPr lang="en-US" sz="1400">
                <a:latin typeface="Arial"/>
                <a:cs typeface="Arial"/>
              </a:rPr>
              <a:t> </a:t>
            </a:r>
            <a:r>
              <a:rPr lang="en-US" sz="1400" err="1">
                <a:latin typeface="Arial"/>
                <a:cs typeface="Arial"/>
              </a:rPr>
              <a:t>vaihtolavan</a:t>
            </a:r>
            <a:r>
              <a:rPr lang="en-US" sz="1400">
                <a:latin typeface="Arial"/>
                <a:cs typeface="Arial"/>
              </a:rPr>
              <a:t> </a:t>
            </a:r>
            <a:r>
              <a:rPr lang="en-US" sz="1400" err="1">
                <a:latin typeface="Arial"/>
                <a:cs typeface="Arial"/>
              </a:rPr>
              <a:t>tilavuus</a:t>
            </a:r>
            <a:r>
              <a:rPr lang="en-US" sz="1400">
                <a:latin typeface="Arial"/>
                <a:cs typeface="Arial"/>
              </a:rPr>
              <a:t> </a:t>
            </a:r>
            <a:r>
              <a:rPr lang="en-US" sz="1400" err="1">
                <a:latin typeface="Arial"/>
                <a:cs typeface="Arial"/>
              </a:rPr>
              <a:t>tiedetään</a:t>
            </a:r>
            <a:r>
              <a:rPr lang="en-US" sz="1400">
                <a:latin typeface="Arial"/>
                <a:cs typeface="Arial"/>
              </a:rPr>
              <a:t>.</a:t>
            </a:r>
          </a:p>
        </p:txBody>
      </p:sp>
      <p:sp>
        <p:nvSpPr>
          <p:cNvPr id="9" name="Pladsholder til indhold 2">
            <a:extLst>
              <a:ext uri="{FF2B5EF4-FFF2-40B4-BE49-F238E27FC236}">
                <a16:creationId xmlns:a16="http://schemas.microsoft.com/office/drawing/2014/main" id="{D40D50E9-FB73-42C7-AD32-11C945E9572B}"/>
              </a:ext>
            </a:extLst>
          </p:cNvPr>
          <p:cNvSpPr txBox="1">
            <a:spLocks/>
          </p:cNvSpPr>
          <p:nvPr/>
        </p:nvSpPr>
        <p:spPr>
          <a:xfrm>
            <a:off x="5793603" y="5439507"/>
            <a:ext cx="4467464" cy="625232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1400">
                <a:latin typeface="Arial"/>
                <a:cs typeface="Arial"/>
              </a:rPr>
              <a:t>Jos </a:t>
            </a:r>
            <a:r>
              <a:rPr lang="en-US" sz="1400" err="1">
                <a:latin typeface="Arial"/>
                <a:cs typeface="Arial"/>
              </a:rPr>
              <a:t>oletetaan</a:t>
            </a:r>
            <a:r>
              <a:rPr lang="en-US" sz="1400">
                <a:latin typeface="Arial"/>
                <a:cs typeface="Arial"/>
              </a:rPr>
              <a:t> </a:t>
            </a:r>
            <a:r>
              <a:rPr lang="en-US" sz="1400" err="1">
                <a:latin typeface="Arial"/>
                <a:cs typeface="Arial"/>
              </a:rPr>
              <a:t>vaihtolavan</a:t>
            </a:r>
            <a:r>
              <a:rPr lang="en-US" sz="1400">
                <a:latin typeface="Arial"/>
                <a:cs typeface="Arial"/>
              </a:rPr>
              <a:t> </a:t>
            </a:r>
            <a:r>
              <a:rPr lang="en-US" sz="1400" err="1">
                <a:latin typeface="Arial"/>
                <a:cs typeface="Arial"/>
              </a:rPr>
              <a:t>tilavuuden</a:t>
            </a:r>
            <a:r>
              <a:rPr lang="en-US" sz="1400">
                <a:latin typeface="Arial"/>
                <a:cs typeface="Arial"/>
              </a:rPr>
              <a:t> </a:t>
            </a:r>
            <a:r>
              <a:rPr lang="en-US" sz="1400" err="1">
                <a:latin typeface="Arial"/>
                <a:cs typeface="Arial"/>
              </a:rPr>
              <a:t>olevan</a:t>
            </a:r>
            <a:r>
              <a:rPr lang="en-US" sz="1400">
                <a:latin typeface="Arial"/>
                <a:cs typeface="Arial"/>
              </a:rPr>
              <a:t> 28 m</a:t>
            </a:r>
            <a:r>
              <a:rPr lang="en-US" sz="1400" baseline="30000">
                <a:latin typeface="Arial"/>
                <a:cs typeface="Arial"/>
              </a:rPr>
              <a:t>3</a:t>
            </a:r>
            <a:r>
              <a:rPr lang="en-US" sz="1400">
                <a:latin typeface="Arial"/>
                <a:cs typeface="Arial"/>
              </a:rPr>
              <a:t>, </a:t>
            </a:r>
            <a:r>
              <a:rPr lang="en-US" sz="1400" err="1">
                <a:latin typeface="Arial"/>
                <a:cs typeface="Arial"/>
              </a:rPr>
              <a:t>puujätteen</a:t>
            </a:r>
            <a:r>
              <a:rPr lang="en-US" sz="1400">
                <a:latin typeface="Arial"/>
                <a:cs typeface="Arial"/>
              </a:rPr>
              <a:t> </a:t>
            </a:r>
            <a:r>
              <a:rPr lang="en-US" sz="1400" err="1">
                <a:latin typeface="Arial"/>
                <a:cs typeface="Arial"/>
              </a:rPr>
              <a:t>tilavuus</a:t>
            </a:r>
            <a:r>
              <a:rPr lang="en-US" sz="1400">
                <a:latin typeface="Arial"/>
                <a:cs typeface="Arial"/>
              </a:rPr>
              <a:t> = 28 m</a:t>
            </a:r>
            <a:r>
              <a:rPr lang="en-US" sz="1400" baseline="30000">
                <a:latin typeface="Arial"/>
                <a:cs typeface="Arial"/>
              </a:rPr>
              <a:t>3</a:t>
            </a:r>
            <a:r>
              <a:rPr lang="en-US" sz="1400">
                <a:latin typeface="Arial"/>
                <a:cs typeface="Arial"/>
              </a:rPr>
              <a:t> – 11,42 m</a:t>
            </a:r>
            <a:r>
              <a:rPr lang="en-US" sz="1400" baseline="30000">
                <a:latin typeface="Arial"/>
                <a:cs typeface="Arial"/>
              </a:rPr>
              <a:t>3</a:t>
            </a:r>
            <a:r>
              <a:rPr lang="en-US" sz="1400">
                <a:latin typeface="Arial"/>
                <a:cs typeface="Arial"/>
              </a:rPr>
              <a:t> = n. 16,6 m</a:t>
            </a:r>
            <a:r>
              <a:rPr lang="en-US" sz="1400" baseline="30000">
                <a:latin typeface="Arial"/>
                <a:cs typeface="Arial"/>
              </a:rPr>
              <a:t>3</a:t>
            </a:r>
            <a:endParaRPr lang="en-US" sz="1400"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3633" y="1964493"/>
            <a:ext cx="4467404" cy="33734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3212" y="1650115"/>
            <a:ext cx="3295650" cy="14954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729" y="1548516"/>
            <a:ext cx="4516201" cy="3789392"/>
          </a:xfrm>
          <a:prstGeom prst="rect">
            <a:avLst/>
          </a:prstGeom>
        </p:spPr>
      </p:pic>
      <p:sp>
        <p:nvSpPr>
          <p:cNvPr id="10" name="Tekstiruutu 1">
            <a:extLst>
              <a:ext uri="{FF2B5EF4-FFF2-40B4-BE49-F238E27FC236}">
                <a16:creationId xmlns:a16="http://schemas.microsoft.com/office/drawing/2014/main" id="{87EDFAAA-1A05-44FC-9067-5DE0F604D053}"/>
              </a:ext>
            </a:extLst>
          </p:cNvPr>
          <p:cNvSpPr txBox="1"/>
          <p:nvPr/>
        </p:nvSpPr>
        <p:spPr>
          <a:xfrm>
            <a:off x="544860" y="6488668"/>
            <a:ext cx="2969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>
                <a:solidFill>
                  <a:schemeClr val="bg1"/>
                </a:solidFill>
              </a:rPr>
              <a:t>Kuvat: Juha Vihavainen Xamk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0245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/>
          <p:cNvSpPr>
            <a:spLocks noGrp="1"/>
          </p:cNvSpPr>
          <p:nvPr>
            <p:ph type="title"/>
          </p:nvPr>
        </p:nvSpPr>
        <p:spPr>
          <a:xfrm>
            <a:off x="313379" y="334152"/>
            <a:ext cx="10130953" cy="879662"/>
          </a:xfrm>
        </p:spPr>
        <p:txBody>
          <a:bodyPr>
            <a:normAutofit fontScale="90000"/>
          </a:bodyPr>
          <a:lstStyle/>
          <a:p>
            <a:r>
              <a:rPr lang="en-US" sz="4000" err="1">
                <a:latin typeface="Arial"/>
                <a:cs typeface="Arial"/>
              </a:rPr>
              <a:t>Tilavuuslaskenta</a:t>
            </a:r>
            <a:r>
              <a:rPr lang="en-US" sz="4000">
                <a:latin typeface="Arial"/>
                <a:cs typeface="Arial"/>
              </a:rPr>
              <a:t> Pix4DMapper-ohjelmistolla</a:t>
            </a:r>
            <a:endParaRPr lang="en-US" sz="4000"/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C091864F-E3E4-DD43-7C3E-29EE1A5740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5701" y="1489523"/>
            <a:ext cx="11343373" cy="4562361"/>
          </a:xfrm>
        </p:spPr>
        <p:txBody>
          <a:bodyPr vert="horz" lIns="0" tIns="45720" rIns="0" bIns="45720" rtlCol="0" anchor="t">
            <a:normAutofit/>
          </a:bodyPr>
          <a:lstStyle/>
          <a:p>
            <a:pPr>
              <a:buChar char="-"/>
            </a:pPr>
            <a:r>
              <a:rPr lang="fi-FI">
                <a:latin typeface="Arial"/>
                <a:cs typeface="Arial"/>
              </a:rPr>
              <a:t>Johtopäätöksiä (1-2 kalvoa)</a:t>
            </a:r>
            <a:endParaRPr lang="fi-FI"/>
          </a:p>
          <a:p>
            <a:pPr>
              <a:buChar char="-"/>
            </a:pPr>
            <a:r>
              <a:rPr lang="fi-FI">
                <a:latin typeface="Arial"/>
                <a:cs typeface="Arial"/>
              </a:rPr>
              <a:t>Takymetrimittaukset</a:t>
            </a:r>
            <a:endParaRPr lang="fi-FI"/>
          </a:p>
          <a:p>
            <a:pPr>
              <a:buChar char="-"/>
            </a:pPr>
            <a:r>
              <a:rPr lang="fi-FI">
                <a:latin typeface="Arial"/>
                <a:cs typeface="Arial"/>
              </a:rPr>
              <a:t>Esimerkkejä: betonielementit </a:t>
            </a:r>
            <a:r>
              <a:rPr lang="fi-FI" err="1">
                <a:latin typeface="Arial"/>
                <a:cs typeface="Arial"/>
              </a:rPr>
              <a:t>jne</a:t>
            </a:r>
            <a:endParaRPr lang="fi-FI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04174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/>
          <p:cNvSpPr>
            <a:spLocks noGrp="1"/>
          </p:cNvSpPr>
          <p:nvPr>
            <p:ph type="title"/>
          </p:nvPr>
        </p:nvSpPr>
        <p:spPr>
          <a:xfrm>
            <a:off x="313379" y="334152"/>
            <a:ext cx="10130953" cy="879662"/>
          </a:xfrm>
        </p:spPr>
        <p:txBody>
          <a:bodyPr>
            <a:normAutofit/>
          </a:bodyPr>
          <a:lstStyle/>
          <a:p>
            <a:r>
              <a:rPr lang="en-US" sz="4000" err="1">
                <a:latin typeface="Arial"/>
                <a:cs typeface="Arial"/>
              </a:rPr>
              <a:t>Demonstraatio</a:t>
            </a:r>
            <a:r>
              <a:rPr lang="en-US" sz="4000">
                <a:latin typeface="Arial"/>
                <a:cs typeface="Arial"/>
              </a:rPr>
              <a:t> </a:t>
            </a:r>
            <a:r>
              <a:rPr lang="en-US" sz="4000" err="1">
                <a:latin typeface="Arial"/>
                <a:cs typeface="Arial"/>
              </a:rPr>
              <a:t>mittaustarkkuudesta</a:t>
            </a:r>
            <a:endParaRPr lang="en-US" sz="4000" err="1"/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C091864F-E3E4-DD43-7C3E-29EE1A5740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12436" y="4344610"/>
            <a:ext cx="5777878" cy="1996641"/>
          </a:xfrm>
        </p:spPr>
        <p:txBody>
          <a:bodyPr vert="horz" lIns="0" tIns="45720" rIns="0" bIns="45720" rtlCol="0" anchor="t">
            <a:normAutofit/>
          </a:bodyPr>
          <a:lstStyle/>
          <a:p>
            <a:pPr>
              <a:buFont typeface="Arial,Sans-Serif" panose="020F0502020204030204" pitchFamily="34" charset="0"/>
              <a:buChar char="•"/>
            </a:pPr>
            <a:r>
              <a:rPr lang="fi-FI">
                <a:latin typeface="Arial"/>
                <a:cs typeface="Arial"/>
              </a:rPr>
              <a:t> Maanrakennus </a:t>
            </a:r>
            <a:r>
              <a:rPr lang="fi-FI" err="1">
                <a:latin typeface="Arial"/>
                <a:cs typeface="Arial"/>
              </a:rPr>
              <a:t>Talpa</a:t>
            </a:r>
            <a:r>
              <a:rPr lang="fi-FI">
                <a:latin typeface="Arial"/>
                <a:cs typeface="Arial"/>
              </a:rPr>
              <a:t> Oy mittasi maa-aineskasan</a:t>
            </a:r>
            <a:br>
              <a:rPr lang="fi-FI">
                <a:latin typeface="Arial"/>
                <a:cs typeface="Arial"/>
              </a:rPr>
            </a:br>
            <a:r>
              <a:rPr lang="fi-FI">
                <a:latin typeface="Arial"/>
                <a:cs typeface="Arial"/>
              </a:rPr>
              <a:t> </a:t>
            </a:r>
            <a:r>
              <a:rPr lang="fi-FI" err="1">
                <a:latin typeface="Arial"/>
                <a:cs typeface="Arial"/>
              </a:rPr>
              <a:t>takymetrillä</a:t>
            </a:r>
            <a:r>
              <a:rPr lang="fi-FI">
                <a:latin typeface="Arial"/>
                <a:cs typeface="Arial"/>
              </a:rPr>
              <a:t> ja sama kasa kuvattiin </a:t>
            </a:r>
            <a:r>
              <a:rPr lang="fi-FI" err="1">
                <a:latin typeface="Arial"/>
                <a:cs typeface="Arial"/>
              </a:rPr>
              <a:t>droonilla</a:t>
            </a:r>
            <a:endParaRPr lang="fi-FI">
              <a:latin typeface="Arial"/>
              <a:cs typeface="Arial"/>
            </a:endParaRPr>
          </a:p>
          <a:p>
            <a:pPr marL="383540" lvl="1">
              <a:buFont typeface="Arial,Sans-Serif" panose="020F0502020204030204" pitchFamily="34" charset="0"/>
              <a:buChar char="•"/>
            </a:pPr>
            <a:r>
              <a:rPr lang="fi-FI">
                <a:latin typeface="Arial"/>
                <a:cs typeface="Arial"/>
              </a:rPr>
              <a:t>Tilavuusmäärityksien ero 0,2 % </a:t>
            </a:r>
            <a:br>
              <a:rPr lang="fi-FI">
                <a:latin typeface="Arial"/>
                <a:cs typeface="Arial"/>
              </a:rPr>
            </a:br>
            <a:r>
              <a:rPr lang="fi-FI">
                <a:latin typeface="Arial"/>
                <a:cs typeface="Arial"/>
              </a:rPr>
              <a:t>→ </a:t>
            </a:r>
            <a:r>
              <a:rPr lang="fi-FI" err="1">
                <a:latin typeface="Arial"/>
                <a:cs typeface="Arial"/>
              </a:rPr>
              <a:t>Droonilla</a:t>
            </a:r>
            <a:r>
              <a:rPr lang="fi-FI">
                <a:latin typeface="Arial"/>
                <a:cs typeface="Arial"/>
              </a:rPr>
              <a:t> saa riittävän tarkkoja tuloksia</a:t>
            </a:r>
            <a:endParaRPr lang="en-US">
              <a:latin typeface="Arial"/>
              <a:cs typeface="Arial"/>
            </a:endParaRPr>
          </a:p>
          <a:p>
            <a:pPr marL="383540" lvl="1">
              <a:buFont typeface="Arial,Sans-Serif" panose="020F0502020204030204" pitchFamily="34" charset="0"/>
              <a:buChar char="•"/>
            </a:pPr>
            <a:r>
              <a:rPr lang="fi-FI" err="1">
                <a:latin typeface="Arial"/>
                <a:cs typeface="Arial"/>
              </a:rPr>
              <a:t>Droonilla</a:t>
            </a:r>
            <a:r>
              <a:rPr lang="fi-FI">
                <a:latin typeface="Arial"/>
                <a:cs typeface="Arial"/>
              </a:rPr>
              <a:t> kenttätoiminta nopeaa, tulokset saa pilvipalveluita hyödyntäen jo kentällä</a:t>
            </a:r>
            <a:endParaRPr lang="en-US"/>
          </a:p>
          <a:p>
            <a:pPr marL="383540" lvl="1">
              <a:buFont typeface="Arial,Sans-Serif" panose="020F0502020204030204" pitchFamily="34" charset="0"/>
              <a:buChar char="•"/>
            </a:pPr>
            <a:endParaRPr lang="fi-FI"/>
          </a:p>
          <a:p>
            <a:pPr>
              <a:buChar char="-"/>
            </a:pPr>
            <a:endParaRPr lang="fi-FI">
              <a:latin typeface="Arial"/>
              <a:cs typeface="Arial"/>
            </a:endParaRPr>
          </a:p>
        </p:txBody>
      </p:sp>
      <p:pic>
        <p:nvPicPr>
          <p:cNvPr id="2" name="Picture 1" descr="A pile of gravel and a yellow ladder&#10;&#10;Description automatically generated">
            <a:extLst>
              <a:ext uri="{FF2B5EF4-FFF2-40B4-BE49-F238E27FC236}">
                <a16:creationId xmlns:a16="http://schemas.microsoft.com/office/drawing/2014/main" id="{E5245D89-F6A4-880F-9FBC-24352ACA0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375" y="1276788"/>
            <a:ext cx="5781555" cy="28190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4F16DF-7D39-7B9E-5FFF-85E813A059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4072" y="1866432"/>
            <a:ext cx="5945528" cy="3539897"/>
          </a:xfrm>
          <a:prstGeom prst="rect">
            <a:avLst/>
          </a:prstGeom>
        </p:spPr>
      </p:pic>
      <p:sp>
        <p:nvSpPr>
          <p:cNvPr id="7" name="Tekstiruutu 1">
            <a:extLst>
              <a:ext uri="{FF2B5EF4-FFF2-40B4-BE49-F238E27FC236}">
                <a16:creationId xmlns:a16="http://schemas.microsoft.com/office/drawing/2014/main" id="{A14BB676-7D71-AF2F-00D2-EFF0E440929A}"/>
              </a:ext>
            </a:extLst>
          </p:cNvPr>
          <p:cNvSpPr txBox="1"/>
          <p:nvPr/>
        </p:nvSpPr>
        <p:spPr>
          <a:xfrm>
            <a:off x="544860" y="6488668"/>
            <a:ext cx="2969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>
                <a:solidFill>
                  <a:schemeClr val="bg1"/>
                </a:solidFill>
              </a:rPr>
              <a:t>Kuvat: Juha Vihavainen Xamk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4" name="Picture 3" descr="A screenshot of a white paper with black text&#10;&#10;Description automatically generated">
            <a:extLst>
              <a:ext uri="{FF2B5EF4-FFF2-40B4-BE49-F238E27FC236}">
                <a16:creationId xmlns:a16="http://schemas.microsoft.com/office/drawing/2014/main" id="{9B0CEE81-A8CE-36E3-5B8D-6E54680B55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4573" y="1313968"/>
            <a:ext cx="251460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8397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/>
          <p:cNvSpPr>
            <a:spLocks noGrp="1"/>
          </p:cNvSpPr>
          <p:nvPr>
            <p:ph type="title"/>
          </p:nvPr>
        </p:nvSpPr>
        <p:spPr>
          <a:xfrm>
            <a:off x="313379" y="334152"/>
            <a:ext cx="10130953" cy="879662"/>
          </a:xfrm>
        </p:spPr>
        <p:txBody>
          <a:bodyPr>
            <a:normAutofit/>
          </a:bodyPr>
          <a:lstStyle/>
          <a:p>
            <a:r>
              <a:rPr lang="en-US" sz="4000" err="1">
                <a:latin typeface="Arial"/>
                <a:cs typeface="Arial"/>
              </a:rPr>
              <a:t>Huomioitavaa</a:t>
            </a:r>
            <a:r>
              <a:rPr lang="en-US" sz="4000">
                <a:latin typeface="Arial"/>
                <a:cs typeface="Arial"/>
              </a:rPr>
              <a:t> </a:t>
            </a:r>
            <a:r>
              <a:rPr lang="en-US" sz="4000" err="1">
                <a:latin typeface="Arial"/>
                <a:cs typeface="Arial"/>
              </a:rPr>
              <a:t>droonin</a:t>
            </a:r>
            <a:r>
              <a:rPr lang="en-US" sz="4000">
                <a:latin typeface="Arial"/>
                <a:cs typeface="Arial"/>
              </a:rPr>
              <a:t> </a:t>
            </a:r>
            <a:r>
              <a:rPr lang="en-US" sz="4000" err="1">
                <a:latin typeface="Arial"/>
                <a:cs typeface="Arial"/>
              </a:rPr>
              <a:t>hyödyntämisestä</a:t>
            </a:r>
            <a:endParaRPr lang="en-US" sz="4000" err="1"/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C091864F-E3E4-DD43-7C3E-29EE1A5740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5701" y="1489523"/>
            <a:ext cx="11343373" cy="2314943"/>
          </a:xfrm>
        </p:spPr>
        <p:txBody>
          <a:bodyPr vert="horz" lIns="0" tIns="45720" rIns="0" bIns="45720" rtlCol="0" anchor="t">
            <a:normAutofit fontScale="92500" lnSpcReduction="10000"/>
          </a:bodyPr>
          <a:lstStyle/>
          <a:p>
            <a:pPr>
              <a:buFont typeface="Arial" panose="020F0502020204030204" pitchFamily="34" charset="0"/>
              <a:buChar char="•"/>
            </a:pPr>
            <a:r>
              <a:rPr lang="fi-FI" dirty="0">
                <a:solidFill>
                  <a:srgbClr val="000000"/>
                </a:solidFill>
                <a:latin typeface="Arial"/>
                <a:cs typeface="Arial"/>
              </a:rPr>
              <a:t> Organisoitava lennätykset urakoitsijan kanssa, jotta täydet purkumateriaalimäärät saadaan kuvattua    oikea-aikaisesti</a:t>
            </a:r>
            <a:endParaRPr lang="en-US" dirty="0">
              <a:solidFill>
                <a:srgbClr val="000000"/>
              </a:solidFill>
            </a:endParaRPr>
          </a:p>
          <a:p>
            <a:pPr>
              <a:buFont typeface="Arial" panose="020F0502020204030204" pitchFamily="34" charset="0"/>
              <a:buChar char="•"/>
            </a:pPr>
            <a:r>
              <a:rPr lang="fi-FI" dirty="0">
                <a:solidFill>
                  <a:srgbClr val="000000"/>
                </a:solidFill>
                <a:latin typeface="Arial"/>
                <a:cs typeface="Arial"/>
              </a:rPr>
              <a:t> Kova tuuli ja sade mahdollisia esteitä toiminnalle</a:t>
            </a:r>
            <a:endParaRPr lang="en-US" dirty="0"/>
          </a:p>
          <a:p>
            <a:pPr>
              <a:buFont typeface="Arial" panose="020F0502020204030204" pitchFamily="34" charset="0"/>
              <a:buChar char="•"/>
            </a:pPr>
            <a:r>
              <a:rPr lang="fi-FI" dirty="0">
                <a:solidFill>
                  <a:srgbClr val="000000"/>
                </a:solidFill>
                <a:latin typeface="Arial"/>
                <a:cs typeface="Arial"/>
              </a:rPr>
              <a:t> Muistettava lainsäädäntö ja rajoitukset etenkin taajamassa!</a:t>
            </a:r>
          </a:p>
          <a:p>
            <a:pPr marL="383540" lvl="1">
              <a:buFont typeface="Arial" panose="020F0502020204030204" pitchFamily="34" charset="0"/>
              <a:buChar char="•"/>
            </a:pPr>
            <a:r>
              <a:rPr lang="fi-FI" dirty="0" err="1">
                <a:solidFill>
                  <a:srgbClr val="000000"/>
                </a:solidFill>
                <a:latin typeface="Arial"/>
                <a:cs typeface="Arial"/>
              </a:rPr>
              <a:t>Droonin</a:t>
            </a:r>
            <a:r>
              <a:rPr lang="fi-FI" dirty="0">
                <a:solidFill>
                  <a:srgbClr val="000000"/>
                </a:solidFill>
                <a:latin typeface="Arial"/>
                <a:cs typeface="Arial"/>
              </a:rPr>
              <a:t> massasta riippuen, pidettävä riittävä etäisyys toiminnan ulkopuolisiin ihmisiin</a:t>
            </a:r>
            <a:endParaRPr lang="fi-FI" dirty="0"/>
          </a:p>
          <a:p>
            <a:pPr marL="383540" lvl="1">
              <a:buFont typeface="Arial" panose="020F0502020204030204" pitchFamily="34" charset="0"/>
              <a:buChar char="•"/>
            </a:pPr>
            <a:r>
              <a:rPr lang="fi-FI" dirty="0">
                <a:solidFill>
                  <a:srgbClr val="000000"/>
                </a:solidFill>
                <a:latin typeface="Arial"/>
                <a:cs typeface="Arial"/>
              </a:rPr>
              <a:t>Jos taloja tai ihmisiä purkutyömaan välittömässä läheisyydessä, tarvitaan toimintaan erityslupa Traficomilta</a:t>
            </a:r>
          </a:p>
          <a:p>
            <a:pPr marL="383540" lvl="1">
              <a:buFont typeface="Arial" panose="020F0502020204030204" pitchFamily="34" charset="0"/>
              <a:buChar char="•"/>
            </a:pPr>
            <a:r>
              <a:rPr lang="fi-FI" dirty="0">
                <a:solidFill>
                  <a:srgbClr val="000000"/>
                </a:solidFill>
                <a:latin typeface="Arial"/>
                <a:cs typeface="Arial"/>
              </a:rPr>
              <a:t>Lähellä lentokenttää pyydettävä lennätyslupa lentokentän päälliköltä</a:t>
            </a:r>
          </a:p>
          <a:p>
            <a:pPr>
              <a:buFont typeface="Arial" panose="020F0502020204030204" pitchFamily="34" charset="0"/>
              <a:buChar char="•"/>
            </a:pPr>
            <a:endParaRPr lang="fi-FI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2" name="Picture 1" descr="A map of a city&#10;&#10;Description automatically generated">
            <a:extLst>
              <a:ext uri="{FF2B5EF4-FFF2-40B4-BE49-F238E27FC236}">
                <a16:creationId xmlns:a16="http://schemas.microsoft.com/office/drawing/2014/main" id="{8D702E42-E7E0-A522-6934-50974F38D2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081" y="3616786"/>
            <a:ext cx="4233440" cy="2631613"/>
          </a:xfrm>
          <a:prstGeom prst="rect">
            <a:avLst/>
          </a:prstGeom>
        </p:spPr>
      </p:pic>
      <p:sp>
        <p:nvSpPr>
          <p:cNvPr id="4" name="Tekstiruutu 1">
            <a:extLst>
              <a:ext uri="{FF2B5EF4-FFF2-40B4-BE49-F238E27FC236}">
                <a16:creationId xmlns:a16="http://schemas.microsoft.com/office/drawing/2014/main" id="{00801384-2D5D-2CA6-37F7-2CE16B2A8579}"/>
              </a:ext>
            </a:extLst>
          </p:cNvPr>
          <p:cNvSpPr txBox="1"/>
          <p:nvPr/>
        </p:nvSpPr>
        <p:spPr>
          <a:xfrm>
            <a:off x="535214" y="6450086"/>
            <a:ext cx="398229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>
                <a:solidFill>
                  <a:schemeClr val="bg1"/>
                </a:solidFill>
              </a:rPr>
              <a:t>Kuvat: </a:t>
            </a:r>
            <a:r>
              <a:rPr lang="fi-FI" err="1">
                <a:solidFill>
                  <a:schemeClr val="bg1"/>
                </a:solidFill>
              </a:rPr>
              <a:t>Flyk</a:t>
            </a:r>
            <a:r>
              <a:rPr lang="fi-FI">
                <a:solidFill>
                  <a:schemeClr val="bg1"/>
                </a:solidFill>
              </a:rPr>
              <a:t>-ilmailukarttapalvelu</a:t>
            </a:r>
            <a:endParaRPr lang="fi-FI" err="1">
              <a:solidFill>
                <a:schemeClr val="bg1"/>
              </a:solidFill>
              <a:cs typeface="Calibri"/>
            </a:endParaRPr>
          </a:p>
        </p:txBody>
      </p:sp>
      <p:pic>
        <p:nvPicPr>
          <p:cNvPr id="9" name="Picture 8" descr="A screenshot of a map&#10;&#10;Description automatically generated">
            <a:extLst>
              <a:ext uri="{FF2B5EF4-FFF2-40B4-BE49-F238E27FC236}">
                <a16:creationId xmlns:a16="http://schemas.microsoft.com/office/drawing/2014/main" id="{371738C1-74FA-41B5-15E5-4A45193EB1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3785" y="3618251"/>
            <a:ext cx="5058136" cy="263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840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Datapankki</a:t>
            </a:r>
          </a:p>
        </p:txBody>
      </p:sp>
      <p:sp>
        <p:nvSpPr>
          <p:cNvPr id="7" name="Tekstin paikkamerkki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92608" lvl="1" indent="0">
              <a:buNone/>
            </a:pPr>
            <a:r>
              <a:rPr lang="da-DK" sz="2000">
                <a:solidFill>
                  <a:srgbClr val="05A0FF"/>
                </a:solidFill>
              </a:rPr>
              <a:t>Kohdenäkymä</a:t>
            </a:r>
          </a:p>
          <a:p>
            <a:pPr marL="457200" indent="-457200">
              <a:buFont typeface="+mj-lt"/>
              <a:buAutoNum type="arabicPeriod"/>
            </a:pPr>
            <a:endParaRPr lang="fi-FI"/>
          </a:p>
        </p:txBody>
      </p:sp>
      <p:sp>
        <p:nvSpPr>
          <p:cNvPr id="6" name="Tekstiruutu 5"/>
          <p:cNvSpPr txBox="1"/>
          <p:nvPr/>
        </p:nvSpPr>
        <p:spPr>
          <a:xfrm>
            <a:off x="8057072" y="5684060"/>
            <a:ext cx="3318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/>
              <a:t>Kuvat: Miika Hämäläinen Xamk</a:t>
            </a:r>
            <a:endParaRPr lang="en-US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4C4BE4D2-BE36-4300-9571-19EEC319FB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301" y="1881430"/>
            <a:ext cx="5270083" cy="4284591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1086BF8D-6452-D290-F7EA-EA680ADEF4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1753" y="1375386"/>
            <a:ext cx="1949036" cy="428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6858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29F7F27-0DAD-4281-A187-4A3183F34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701" y="373886"/>
            <a:ext cx="9361531" cy="879662"/>
          </a:xfrm>
        </p:spPr>
        <p:txBody>
          <a:bodyPr>
            <a:normAutofit/>
          </a:bodyPr>
          <a:lstStyle/>
          <a:p>
            <a:r>
              <a:rPr lang="fi-FI" sz="3600"/>
              <a:t>Esimerkki datapankin käyttötapauksesta</a:t>
            </a:r>
            <a:endParaRPr lang="en-US" sz="360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E4A2C0C0-E758-4364-9A3C-9FE1B35C0B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5702" y="1489523"/>
            <a:ext cx="8858364" cy="4562361"/>
          </a:xfrm>
        </p:spPr>
        <p:txBody>
          <a:bodyPr/>
          <a:lstStyle/>
          <a:p>
            <a:pPr marL="201168" lvl="1" indent="0">
              <a:buNone/>
            </a:pPr>
            <a:endParaRPr lang="fi-FI"/>
          </a:p>
          <a:p>
            <a:pPr marL="201168" lvl="1" indent="0">
              <a:buNone/>
            </a:pPr>
            <a:r>
              <a:rPr lang="fi-FI" sz="2000"/>
              <a:t>Vaihe 1. Luo kohde</a:t>
            </a:r>
          </a:p>
          <a:p>
            <a:pPr lvl="2"/>
            <a:r>
              <a:rPr lang="fi-FI" sz="1800"/>
              <a:t>Lisää rakennuksen tiedot (Rakennusvuosi, kerrosluku, runkomateriaali jne.)</a:t>
            </a:r>
          </a:p>
          <a:p>
            <a:pPr marL="201168" lvl="1" indent="0">
              <a:buNone/>
            </a:pPr>
            <a:r>
              <a:rPr lang="fi-FI" sz="2000"/>
              <a:t>Vaihe 2. Lisää tiedostoja</a:t>
            </a:r>
          </a:p>
          <a:p>
            <a:pPr lvl="2"/>
            <a:r>
              <a:rPr lang="fi-FI" sz="1800"/>
              <a:t>Lataa kohteen pohjapiirustukset, </a:t>
            </a:r>
            <a:r>
              <a:rPr lang="fi-FI" sz="1800" err="1"/>
              <a:t>drooniskannauksia</a:t>
            </a:r>
            <a:r>
              <a:rPr lang="fi-FI" sz="1800"/>
              <a:t>, kuvia jne.</a:t>
            </a:r>
          </a:p>
          <a:p>
            <a:pPr marL="201168" lvl="1" indent="0">
              <a:buNone/>
            </a:pPr>
            <a:r>
              <a:rPr lang="fi-FI" sz="2000"/>
              <a:t>Vaihe 3. Materiaalierien lisäys</a:t>
            </a:r>
          </a:p>
          <a:p>
            <a:pPr lvl="2"/>
            <a:r>
              <a:rPr lang="fi-FI" sz="1600"/>
              <a:t>Laske 3D-malleista materiaalierien tilavuudet ja lisää ne kohteen alle</a:t>
            </a:r>
          </a:p>
          <a:p>
            <a:pPr lvl="2"/>
            <a:r>
              <a:rPr lang="fi-FI" sz="1600"/>
              <a:t>Lisää erän muut tiedot jotka voivat olla hyödyllisiä uusiokäyttökohteen löytämisessä. (Erän sisältämät materiaalit)</a:t>
            </a:r>
          </a:p>
          <a:p>
            <a:pPr marL="201168" lvl="1" indent="0">
              <a:buNone/>
            </a:pPr>
            <a:r>
              <a:rPr lang="fi-FI" sz="2000"/>
              <a:t>Vaihe 4. Erän materiaalien tietojen lisäys</a:t>
            </a:r>
          </a:p>
          <a:p>
            <a:pPr lvl="2"/>
            <a:r>
              <a:rPr lang="fi-FI" sz="1600"/>
              <a:t>Yksittäisistä materiaaleista voidaan säilöä raportteja, haitta-aine kartoituksia, huonekalujen ominaisuuksia.</a:t>
            </a:r>
          </a:p>
          <a:p>
            <a:pPr lvl="2"/>
            <a:endParaRPr lang="fi-FI"/>
          </a:p>
          <a:p>
            <a:pPr marL="201168" lvl="1" indent="0">
              <a:buNone/>
            </a:pPr>
            <a:endParaRPr lang="fi-FI"/>
          </a:p>
          <a:p>
            <a:pPr marL="201168" lvl="1" indent="0">
              <a:buNone/>
            </a:pPr>
            <a:endParaRPr lang="fi-FI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2E3C3745-C707-345C-9E27-D053E4C9F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1980" y="1428749"/>
            <a:ext cx="2032995" cy="4469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9048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701" y="593152"/>
            <a:ext cx="8384471" cy="879662"/>
          </a:xfrm>
        </p:spPr>
        <p:txBody>
          <a:bodyPr>
            <a:normAutofit fontScale="90000"/>
          </a:bodyPr>
          <a:lstStyle/>
          <a:p>
            <a:r>
              <a:rPr lang="es-ES" err="1"/>
              <a:t>Demonstraatio</a:t>
            </a:r>
            <a:r>
              <a:rPr lang="es-ES"/>
              <a:t>-</a:t>
            </a:r>
            <a:br>
              <a:rPr lang="es-ES"/>
            </a:br>
            <a:r>
              <a:rPr lang="es-ES" err="1"/>
              <a:t>kaupungit</a:t>
            </a:r>
            <a:endParaRPr lang="en-GB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9787" y="1062878"/>
            <a:ext cx="4053940" cy="4614863"/>
          </a:xfrm>
          <a:prstGeom prst="rect">
            <a:avLst/>
          </a:prstGeom>
        </p:spPr>
      </p:pic>
      <p:grpSp>
        <p:nvGrpSpPr>
          <p:cNvPr id="37" name="Gruppieren 3"/>
          <p:cNvGrpSpPr/>
          <p:nvPr/>
        </p:nvGrpSpPr>
        <p:grpSpPr>
          <a:xfrm>
            <a:off x="1988185" y="1482536"/>
            <a:ext cx="4457664" cy="713837"/>
            <a:chOff x="1253539" y="583767"/>
            <a:chExt cx="4457664" cy="713837"/>
          </a:xfrm>
        </p:grpSpPr>
        <p:sp>
          <p:nvSpPr>
            <p:cNvPr id="38" name="TextBox 37"/>
            <p:cNvSpPr txBox="1"/>
            <p:nvPr/>
          </p:nvSpPr>
          <p:spPr>
            <a:xfrm>
              <a:off x="1253539" y="897494"/>
              <a:ext cx="1588272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2000" b="1">
                  <a:solidFill>
                    <a:schemeClr val="dk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BODØ</a:t>
              </a:r>
              <a:endParaRPr lang="de-DE" sz="20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9" name="Straight Connector 38"/>
            <p:cNvCxnSpPr/>
            <p:nvPr/>
          </p:nvCxnSpPr>
          <p:spPr>
            <a:xfrm flipV="1">
              <a:off x="2266462" y="660457"/>
              <a:ext cx="3374144" cy="428794"/>
            </a:xfrm>
            <a:prstGeom prst="line">
              <a:avLst/>
            </a:prstGeom>
            <a:ln>
              <a:solidFill>
                <a:srgbClr val="004D7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Oval 39"/>
            <p:cNvSpPr/>
            <p:nvPr/>
          </p:nvSpPr>
          <p:spPr>
            <a:xfrm>
              <a:off x="5570009" y="583767"/>
              <a:ext cx="141194" cy="153381"/>
            </a:xfrm>
            <a:prstGeom prst="ellipse">
              <a:avLst/>
            </a:prstGeom>
            <a:noFill/>
            <a:ln w="127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259458" y="3040506"/>
            <a:ext cx="4994696" cy="1467523"/>
            <a:chOff x="4489762" y="2141737"/>
            <a:chExt cx="4339132" cy="1467523"/>
          </a:xfrm>
        </p:grpSpPr>
        <p:sp>
          <p:nvSpPr>
            <p:cNvPr id="42" name="TextBox 41"/>
            <p:cNvSpPr txBox="1"/>
            <p:nvPr/>
          </p:nvSpPr>
          <p:spPr>
            <a:xfrm>
              <a:off x="6858000" y="2304357"/>
              <a:ext cx="15176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b="1">
                  <a:latin typeface="Arial" panose="020B0604020202020204" pitchFamily="34" charset="0"/>
                  <a:cs typeface="Arial" panose="020B0604020202020204" pitchFamily="34" charset="0"/>
                </a:rPr>
                <a:t>ROSKILDE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859397" y="2901374"/>
              <a:ext cx="196949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b="1"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r>
                <a:rPr lang="en-GB" sz="2000" b="1">
                  <a:solidFill>
                    <a:schemeClr val="dk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ØJE-TAASTRUP</a:t>
              </a:r>
              <a:endParaRPr lang="de-DE" sz="20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4" name="Straight Connector 43"/>
            <p:cNvCxnSpPr>
              <a:stCxn id="42" idx="1"/>
            </p:cNvCxnSpPr>
            <p:nvPr/>
          </p:nvCxnSpPr>
          <p:spPr>
            <a:xfrm flipH="1" flipV="1">
              <a:off x="4588778" y="2223085"/>
              <a:ext cx="2269222" cy="281327"/>
            </a:xfrm>
            <a:prstGeom prst="line">
              <a:avLst/>
            </a:prstGeom>
            <a:ln>
              <a:solidFill>
                <a:srgbClr val="004D7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>
              <a:stCxn id="43" idx="1"/>
            </p:cNvCxnSpPr>
            <p:nvPr/>
          </p:nvCxnSpPr>
          <p:spPr>
            <a:xfrm flipH="1" flipV="1">
              <a:off x="4588780" y="2223087"/>
              <a:ext cx="2270617" cy="1032230"/>
            </a:xfrm>
            <a:prstGeom prst="line">
              <a:avLst/>
            </a:prstGeom>
            <a:ln>
              <a:solidFill>
                <a:srgbClr val="004D7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Oval 45"/>
            <p:cNvSpPr/>
            <p:nvPr/>
          </p:nvSpPr>
          <p:spPr>
            <a:xfrm>
              <a:off x="4489762" y="2141737"/>
              <a:ext cx="141194" cy="153381"/>
            </a:xfrm>
            <a:prstGeom prst="ellipse">
              <a:avLst/>
            </a:prstGeom>
            <a:noFill/>
            <a:ln w="127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1548333" y="2793777"/>
            <a:ext cx="4352232" cy="870507"/>
            <a:chOff x="-221363" y="1895008"/>
            <a:chExt cx="4352232" cy="870507"/>
          </a:xfrm>
        </p:grpSpPr>
        <p:sp>
          <p:nvSpPr>
            <p:cNvPr id="48" name="TextBox 47"/>
            <p:cNvSpPr txBox="1"/>
            <p:nvPr/>
          </p:nvSpPr>
          <p:spPr>
            <a:xfrm>
              <a:off x="-221363" y="1895008"/>
              <a:ext cx="23125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b="1">
                  <a:latin typeface="Arial" panose="020B0604020202020204" pitchFamily="34" charset="0"/>
                  <a:cs typeface="Arial" panose="020B0604020202020204" pitchFamily="34" charset="0"/>
                </a:rPr>
                <a:t>APELDOORN</a:t>
              </a:r>
            </a:p>
          </p:txBody>
        </p:sp>
        <p:cxnSp>
          <p:nvCxnSpPr>
            <p:cNvPr id="49" name="Straight Connector 48"/>
            <p:cNvCxnSpPr/>
            <p:nvPr/>
          </p:nvCxnSpPr>
          <p:spPr>
            <a:xfrm>
              <a:off x="1652631" y="2155971"/>
              <a:ext cx="2407641" cy="511728"/>
            </a:xfrm>
            <a:prstGeom prst="line">
              <a:avLst/>
            </a:prstGeom>
            <a:ln>
              <a:solidFill>
                <a:srgbClr val="004D7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Oval 49"/>
            <p:cNvSpPr/>
            <p:nvPr/>
          </p:nvSpPr>
          <p:spPr>
            <a:xfrm>
              <a:off x="3989675" y="2612134"/>
              <a:ext cx="141194" cy="153381"/>
            </a:xfrm>
            <a:prstGeom prst="ellipse">
              <a:avLst/>
            </a:prstGeom>
            <a:noFill/>
            <a:ln w="127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1787430" y="3724617"/>
            <a:ext cx="2678617" cy="1157543"/>
            <a:chOff x="17734" y="2825848"/>
            <a:chExt cx="2678617" cy="1157543"/>
          </a:xfrm>
        </p:grpSpPr>
        <p:sp>
          <p:nvSpPr>
            <p:cNvPr id="52" name="TextBox 51"/>
            <p:cNvSpPr txBox="1"/>
            <p:nvPr/>
          </p:nvSpPr>
          <p:spPr>
            <a:xfrm>
              <a:off x="17734" y="2825848"/>
              <a:ext cx="13506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b="1">
                  <a:latin typeface="Arial" panose="020B0604020202020204" pitchFamily="34" charset="0"/>
                  <a:cs typeface="Arial" panose="020B0604020202020204" pitchFamily="34" charset="0"/>
                </a:rPr>
                <a:t>PORTO</a:t>
              </a:r>
            </a:p>
          </p:txBody>
        </p:sp>
        <p:cxnSp>
          <p:nvCxnSpPr>
            <p:cNvPr id="53" name="Straight Connector 52"/>
            <p:cNvCxnSpPr/>
            <p:nvPr/>
          </p:nvCxnSpPr>
          <p:spPr>
            <a:xfrm>
              <a:off x="1132514" y="3095538"/>
              <a:ext cx="1493240" cy="805343"/>
            </a:xfrm>
            <a:prstGeom prst="line">
              <a:avLst/>
            </a:prstGeom>
            <a:ln>
              <a:solidFill>
                <a:srgbClr val="004D7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Oval 53"/>
            <p:cNvSpPr/>
            <p:nvPr/>
          </p:nvSpPr>
          <p:spPr>
            <a:xfrm>
              <a:off x="2555157" y="3830010"/>
              <a:ext cx="141194" cy="153381"/>
            </a:xfrm>
            <a:prstGeom prst="ellipse">
              <a:avLst/>
            </a:prstGeom>
            <a:noFill/>
            <a:ln w="127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1787430" y="4827379"/>
            <a:ext cx="2838008" cy="560689"/>
            <a:chOff x="17734" y="3928610"/>
            <a:chExt cx="2838008" cy="560689"/>
          </a:xfrm>
        </p:grpSpPr>
        <p:sp>
          <p:nvSpPr>
            <p:cNvPr id="56" name="TextBox 55"/>
            <p:cNvSpPr txBox="1"/>
            <p:nvPr/>
          </p:nvSpPr>
          <p:spPr>
            <a:xfrm>
              <a:off x="17734" y="3928610"/>
              <a:ext cx="15593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b="1">
                  <a:latin typeface="Arial" panose="020B0604020202020204" pitchFamily="34" charset="0"/>
                  <a:cs typeface="Arial" panose="020B0604020202020204" pitchFamily="34" charset="0"/>
                </a:rPr>
                <a:t>SEVILLE</a:t>
              </a:r>
            </a:p>
          </p:txBody>
        </p:sp>
        <p:cxnSp>
          <p:nvCxnSpPr>
            <p:cNvPr id="57" name="Straight Connector 56"/>
            <p:cNvCxnSpPr/>
            <p:nvPr/>
          </p:nvCxnSpPr>
          <p:spPr>
            <a:xfrm>
              <a:off x="1300294" y="4182565"/>
              <a:ext cx="1484851" cy="230044"/>
            </a:xfrm>
            <a:prstGeom prst="line">
              <a:avLst/>
            </a:prstGeom>
            <a:ln>
              <a:solidFill>
                <a:srgbClr val="004D7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Oval 57"/>
            <p:cNvSpPr/>
            <p:nvPr/>
          </p:nvSpPr>
          <p:spPr>
            <a:xfrm>
              <a:off x="2714548" y="4335918"/>
              <a:ext cx="141194" cy="153381"/>
            </a:xfrm>
            <a:prstGeom prst="ellipse">
              <a:avLst/>
            </a:prstGeom>
            <a:noFill/>
            <a:ln w="127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7075277" y="2090006"/>
            <a:ext cx="2904969" cy="400110"/>
            <a:chOff x="5305581" y="1191237"/>
            <a:chExt cx="2904969" cy="400110"/>
          </a:xfrm>
        </p:grpSpPr>
        <p:sp>
          <p:nvSpPr>
            <p:cNvPr id="60" name="TextBox 59"/>
            <p:cNvSpPr txBox="1"/>
            <p:nvPr/>
          </p:nvSpPr>
          <p:spPr>
            <a:xfrm>
              <a:off x="6887361" y="1191237"/>
              <a:ext cx="13231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b="1">
                  <a:latin typeface="Arial" panose="020B0604020202020204" pitchFamily="34" charset="0"/>
                  <a:cs typeface="Arial" panose="020B0604020202020204" pitchFamily="34" charset="0"/>
                </a:rPr>
                <a:t>MIKKELI</a:t>
              </a:r>
            </a:p>
          </p:txBody>
        </p:sp>
        <p:cxnSp>
          <p:nvCxnSpPr>
            <p:cNvPr id="61" name="Straight Connector 60"/>
            <p:cNvCxnSpPr>
              <a:stCxn id="60" idx="1"/>
            </p:cNvCxnSpPr>
            <p:nvPr/>
          </p:nvCxnSpPr>
          <p:spPr>
            <a:xfrm flipH="1" flipV="1">
              <a:off x="5385733" y="1345127"/>
              <a:ext cx="1501628" cy="46165"/>
            </a:xfrm>
            <a:prstGeom prst="line">
              <a:avLst/>
            </a:prstGeom>
            <a:ln>
              <a:solidFill>
                <a:srgbClr val="004D7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Oval 61"/>
            <p:cNvSpPr/>
            <p:nvPr/>
          </p:nvSpPr>
          <p:spPr>
            <a:xfrm>
              <a:off x="5305581" y="1269567"/>
              <a:ext cx="141194" cy="153381"/>
            </a:xfrm>
            <a:prstGeom prst="ellipse">
              <a:avLst/>
            </a:prstGeom>
            <a:noFill/>
            <a:ln w="127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" name="Tekstiruutu 2"/>
          <p:cNvSpPr txBox="1"/>
          <p:nvPr/>
        </p:nvSpPr>
        <p:spPr>
          <a:xfrm>
            <a:off x="8985494" y="5388068"/>
            <a:ext cx="3084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/>
              <a:t>Mukana 28 partneria</a:t>
            </a:r>
          </a:p>
        </p:txBody>
      </p:sp>
    </p:spTree>
    <p:extLst>
      <p:ext uri="{BB962C8B-B14F-4D97-AF65-F5344CB8AC3E}">
        <p14:creationId xmlns:p14="http://schemas.microsoft.com/office/powerpoint/2010/main" val="23673257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779" y="2617846"/>
            <a:ext cx="3200400" cy="1629730"/>
          </a:xfrm>
        </p:spPr>
        <p:txBody>
          <a:bodyPr>
            <a:normAutofit fontScale="90000"/>
          </a:bodyPr>
          <a:lstStyle/>
          <a:p>
            <a:pPr algn="ctr"/>
            <a:r>
              <a:rPr lang="es-ES"/>
              <a:t>THANK YOU VERY MUCH!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1880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32190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249AF-CCC1-2669-A87C-27DDEA52A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err="1">
                <a:latin typeface="Arial"/>
                <a:cs typeface="Arial"/>
              </a:rPr>
              <a:t>Rakennus</a:t>
            </a:r>
            <a:r>
              <a:rPr lang="en-US" sz="4000">
                <a:latin typeface="Arial"/>
                <a:cs typeface="Arial"/>
              </a:rPr>
              <a:t>- ja </a:t>
            </a:r>
            <a:r>
              <a:rPr lang="en-US" sz="4000" err="1">
                <a:latin typeface="Arial"/>
                <a:cs typeface="Arial"/>
              </a:rPr>
              <a:t>purkujätteet</a:t>
            </a:r>
            <a:r>
              <a:rPr lang="en-US" sz="4000">
                <a:latin typeface="Arial"/>
                <a:cs typeface="Arial"/>
              </a:rPr>
              <a:t> </a:t>
            </a:r>
            <a:r>
              <a:rPr lang="en-US" sz="4000" err="1">
                <a:latin typeface="Arial"/>
                <a:cs typeface="Arial"/>
              </a:rPr>
              <a:t>kiertoon</a:t>
            </a:r>
            <a:endParaRPr lang="en-US" sz="4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208636-CD93-4C30-A108-1FB1C782131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fi-FI"/>
              <a:t>Rakennusala tuottaa 35 % maailman kasvihuonekaasupäästöistä ja 30 % jätteistä. </a:t>
            </a:r>
          </a:p>
          <a:p>
            <a:r>
              <a:rPr lang="fi-FI"/>
              <a:t>Kierrättämällä ja uudelleenkäyttämällä voidaan vähentää neitseellisten materiaalien käyttöä sekä vähentää rakennusalan hiilidioksidipäästöjä.</a:t>
            </a:r>
          </a:p>
          <a:p>
            <a:r>
              <a:rPr lang="fi-FI"/>
              <a:t>Tärkeää varmistaa materiaalien turvallisuus ja                                                                       huomioida myös purkamisen ympäristövaikutukset.</a:t>
            </a:r>
          </a:p>
        </p:txBody>
      </p:sp>
      <p:pic>
        <p:nvPicPr>
          <p:cNvPr id="7" name="Kuva 7">
            <a:extLst>
              <a:ext uri="{FF2B5EF4-FFF2-40B4-BE49-F238E27FC236}">
                <a16:creationId xmlns:a16="http://schemas.microsoft.com/office/drawing/2014/main" id="{A2EAA072-8ABA-70BC-4E54-4181F14C5D1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331" y="3595879"/>
            <a:ext cx="4776087" cy="2456005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D2AD2867-B357-D9BE-9130-DD29AD7F13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5298" y="2672053"/>
            <a:ext cx="5069747" cy="33798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9C3216C-BBC4-53D8-1E4A-89A7A9084654}"/>
              </a:ext>
            </a:extLst>
          </p:cNvPr>
          <p:cNvSpPr txBox="1"/>
          <p:nvPr/>
        </p:nvSpPr>
        <p:spPr>
          <a:xfrm>
            <a:off x="708917" y="6484114"/>
            <a:ext cx="32055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>
                <a:solidFill>
                  <a:schemeClr val="bg1"/>
                </a:solidFill>
              </a:rPr>
              <a:t>Kuvat Juha Vihavainen</a:t>
            </a:r>
          </a:p>
        </p:txBody>
      </p:sp>
    </p:spTree>
    <p:extLst>
      <p:ext uri="{BB962C8B-B14F-4D97-AF65-F5344CB8AC3E}">
        <p14:creationId xmlns:p14="http://schemas.microsoft.com/office/powerpoint/2010/main" val="21011296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/>
              <a:t>Mikkelin demonstraatiokohteet</a:t>
            </a:r>
          </a:p>
        </p:txBody>
      </p:sp>
      <p:sp>
        <p:nvSpPr>
          <p:cNvPr id="7" name="Tekstin paikkamerkki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/>
              <a:t>Demonstraatiokohteina vuonna 2021 puretut Mikkelin kaupungin omistamat kiinteistöt: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/>
              <a:t> Tuukkalan sairaala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/>
              <a:t> </a:t>
            </a:r>
            <a:r>
              <a:rPr lang="fi-FI" err="1"/>
              <a:t>Pankalammen</a:t>
            </a:r>
            <a:r>
              <a:rPr lang="fi-FI"/>
              <a:t> terveyskeskus</a:t>
            </a:r>
          </a:p>
          <a:p>
            <a:pPr marL="0" indent="0">
              <a:buNone/>
            </a:pPr>
            <a:r>
              <a:rPr lang="fi-FI"/>
              <a:t>Replikaatiokohteena </a:t>
            </a:r>
            <a:r>
              <a:rPr lang="fi-FI" err="1"/>
              <a:t>Mikalo</a:t>
            </a:r>
            <a:r>
              <a:rPr lang="fi-FI"/>
              <a:t> Oy:n Pellosniemen asuinkerrostalojen purku 2022  </a:t>
            </a:r>
          </a:p>
        </p:txBody>
      </p:sp>
      <p:pic>
        <p:nvPicPr>
          <p:cNvPr id="6" name="Kuva 5" descr="Kuva, joka sisältää kohteen ruoho, ulko, juna, seuraa&#10;&#10;Kuvaus luotu automaattisesti">
            <a:extLst>
              <a:ext uri="{FF2B5EF4-FFF2-40B4-BE49-F238E27FC236}">
                <a16:creationId xmlns:a16="http://schemas.microsoft.com/office/drawing/2014/main" id="{0EE796F1-21FD-451A-89BE-DA031764DBF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954" y="3318345"/>
            <a:ext cx="4163826" cy="2776752"/>
          </a:xfrm>
          <a:prstGeom prst="rect">
            <a:avLst/>
          </a:prstGeom>
        </p:spPr>
      </p:pic>
      <p:pic>
        <p:nvPicPr>
          <p:cNvPr id="8" name="Kuva 7" descr="Kuva, joka sisältää kohteen ruoho, ulko, tie, pieni&#10;&#10;Kuvaus luotu automaattisesti">
            <a:extLst>
              <a:ext uri="{FF2B5EF4-FFF2-40B4-BE49-F238E27FC236}">
                <a16:creationId xmlns:a16="http://schemas.microsoft.com/office/drawing/2014/main" id="{D237B5E0-1A34-4231-A4F0-661EBC83619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0032" y="3318345"/>
            <a:ext cx="4060140" cy="2776752"/>
          </a:xfrm>
          <a:prstGeom prst="rect">
            <a:avLst/>
          </a:prstGeom>
        </p:spPr>
      </p:pic>
      <p:sp>
        <p:nvSpPr>
          <p:cNvPr id="11" name="Tekstiruutu 1">
            <a:extLst>
              <a:ext uri="{FF2B5EF4-FFF2-40B4-BE49-F238E27FC236}">
                <a16:creationId xmlns:a16="http://schemas.microsoft.com/office/drawing/2014/main" id="{BDE229AC-F229-44C1-A627-D11E8075AC74}"/>
              </a:ext>
            </a:extLst>
          </p:cNvPr>
          <p:cNvSpPr txBox="1"/>
          <p:nvPr/>
        </p:nvSpPr>
        <p:spPr>
          <a:xfrm>
            <a:off x="711814" y="6490653"/>
            <a:ext cx="38921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Kuvat: Esa Hannus ja Juha Vihavainen, Xamk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50" name="Picture 2" descr="Kuva, joka sisältää kohteen lumi, ulko, puu, luonto&#10;&#10;Kuvaus luotu automaattisesti">
            <a:extLst>
              <a:ext uri="{FF2B5EF4-FFF2-40B4-BE49-F238E27FC236}">
                <a16:creationId xmlns:a16="http://schemas.microsoft.com/office/drawing/2014/main" id="{BB29BB70-E906-B4B3-11C1-0D0DB402F5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28" r="41774" b="7861"/>
          <a:stretch/>
        </p:blipFill>
        <p:spPr bwMode="auto">
          <a:xfrm>
            <a:off x="8684576" y="3318345"/>
            <a:ext cx="2931469" cy="2778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85329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7CB51-21E9-9EB0-012D-461D7EDC7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i-FI" sz="3600"/>
              <a:t>Purkutyön ympäristö- ja terveysvaikutusten monitorointi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9D6287-BD39-9E94-E260-FF5404FD88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5702" y="1499797"/>
            <a:ext cx="7045530" cy="4562361"/>
          </a:xfrm>
        </p:spPr>
        <p:txBody>
          <a:bodyPr/>
          <a:lstStyle/>
          <a:p>
            <a:r>
              <a:rPr lang="fi-FI"/>
              <a:t>Demonstraatiokohteissa tehtiin </a:t>
            </a:r>
            <a:r>
              <a:rPr lang="fi-FI" err="1"/>
              <a:t>työhygienisiä</a:t>
            </a:r>
            <a:r>
              <a:rPr lang="fi-FI"/>
              <a:t> mittauksia ja materiaaleista analysoitiin haitallisia aineita. Lisäksi monitoroitiin pölylaskeumaa ja työmaavesiä. Esimerkiksi työmaavesien mukana voi kulkeutua kiintoainetta ja haitallisia aineita vesistöihin.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AB09D342-6A3D-D2BF-050F-F543D686F1A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562" y="3254633"/>
            <a:ext cx="4195877" cy="27972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E00F065-DC6C-B0F4-DCBF-13DBE676A54D}"/>
              </a:ext>
            </a:extLst>
          </p:cNvPr>
          <p:cNvSpPr txBox="1"/>
          <p:nvPr/>
        </p:nvSpPr>
        <p:spPr>
          <a:xfrm>
            <a:off x="722022" y="6051884"/>
            <a:ext cx="32055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/>
              <a:t>Kuvat Juha Vihavainen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B111CDDA-C6E8-6A63-E15E-FF68294B30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720"/>
          <a:stretch/>
        </p:blipFill>
        <p:spPr>
          <a:xfrm>
            <a:off x="7794098" y="1523759"/>
            <a:ext cx="3250621" cy="4514436"/>
          </a:xfrm>
          <a:prstGeom prst="rect">
            <a:avLst/>
          </a:prstGeom>
        </p:spPr>
      </p:pic>
      <p:pic>
        <p:nvPicPr>
          <p:cNvPr id="1026" name="Picture 2" descr="P375#yIS1">
            <a:extLst>
              <a:ext uri="{FF2B5EF4-FFF2-40B4-BE49-F238E27FC236}">
                <a16:creationId xmlns:a16="http://schemas.microsoft.com/office/drawing/2014/main" id="{251F1D0E-B91F-34CE-1762-3B227DF2E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139" y="3244359"/>
            <a:ext cx="2558259" cy="280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5076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36978" y="459839"/>
            <a:ext cx="8384471" cy="879662"/>
          </a:xfrm>
        </p:spPr>
        <p:txBody>
          <a:bodyPr>
            <a:normAutofit fontScale="90000"/>
          </a:bodyPr>
          <a:lstStyle/>
          <a:p>
            <a:r>
              <a:rPr lang="fi-FI"/>
              <a:t>Sisäpurkuvaihetta Pankalammen kohteessa</a:t>
            </a:r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978" y="1641362"/>
            <a:ext cx="4380309" cy="3993269"/>
          </a:xfrm>
          <a:prstGeom prst="rect">
            <a:avLst/>
          </a:prstGeom>
        </p:spPr>
      </p:pic>
      <p:sp>
        <p:nvSpPr>
          <p:cNvPr id="9" name="Tekstiruutu 1">
            <a:extLst>
              <a:ext uri="{FF2B5EF4-FFF2-40B4-BE49-F238E27FC236}">
                <a16:creationId xmlns:a16="http://schemas.microsoft.com/office/drawing/2014/main" id="{BDE229AC-F229-44C1-A627-D11E8075AC74}"/>
              </a:ext>
            </a:extLst>
          </p:cNvPr>
          <p:cNvSpPr txBox="1"/>
          <p:nvPr/>
        </p:nvSpPr>
        <p:spPr>
          <a:xfrm>
            <a:off x="8821449" y="1910011"/>
            <a:ext cx="3187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/>
              <a:t>Kuvat: Juha Vihavainen Xamk</a:t>
            </a:r>
            <a:endParaRPr lang="en-US"/>
          </a:p>
        </p:txBody>
      </p:sp>
      <p:sp>
        <p:nvSpPr>
          <p:cNvPr id="7" name="Tekstiruutu 1">
            <a:extLst>
              <a:ext uri="{FF2B5EF4-FFF2-40B4-BE49-F238E27FC236}">
                <a16:creationId xmlns:a16="http://schemas.microsoft.com/office/drawing/2014/main" id="{BDE229AC-F229-44C1-A627-D11E8075AC74}"/>
              </a:ext>
            </a:extLst>
          </p:cNvPr>
          <p:cNvSpPr txBox="1"/>
          <p:nvPr/>
        </p:nvSpPr>
        <p:spPr>
          <a:xfrm>
            <a:off x="552775" y="6470838"/>
            <a:ext cx="3187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>
                <a:solidFill>
                  <a:schemeClr val="bg1"/>
                </a:solidFill>
              </a:rPr>
              <a:t>Urakoitsija Ahosen Palvelut Oy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10" name="Kuva 24" descr="P321#yIS1">
            <a:extLst>
              <a:ext uri="{FF2B5EF4-FFF2-40B4-BE49-F238E27FC236}">
                <a16:creationId xmlns:a16="http://schemas.microsoft.com/office/drawing/2014/main" id="{DAEDF365-81E6-A671-8CFE-C517EAC4ED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1" t="20994"/>
          <a:stretch/>
        </p:blipFill>
        <p:spPr bwMode="auto">
          <a:xfrm>
            <a:off x="4958782" y="2381130"/>
            <a:ext cx="6757775" cy="3238863"/>
          </a:xfrm>
          <a:prstGeom prst="rect">
            <a:avLst/>
          </a:prstGeom>
          <a:ln w="317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860090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36978" y="459839"/>
            <a:ext cx="8384471" cy="879662"/>
          </a:xfrm>
        </p:spPr>
        <p:txBody>
          <a:bodyPr>
            <a:normAutofit fontScale="90000"/>
          </a:bodyPr>
          <a:lstStyle/>
          <a:p>
            <a:r>
              <a:rPr lang="fi-FI"/>
              <a:t>Sisäpurkuvaihetta Pankalammen kohteessa</a:t>
            </a:r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553" y="1801354"/>
            <a:ext cx="7313866" cy="4170489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1879" y="1515123"/>
            <a:ext cx="3161969" cy="4742953"/>
          </a:xfrm>
          <a:prstGeom prst="rect">
            <a:avLst/>
          </a:prstGeom>
        </p:spPr>
      </p:pic>
      <p:sp>
        <p:nvSpPr>
          <p:cNvPr id="8" name="Tekstiruutu 1">
            <a:extLst>
              <a:ext uri="{FF2B5EF4-FFF2-40B4-BE49-F238E27FC236}">
                <a16:creationId xmlns:a16="http://schemas.microsoft.com/office/drawing/2014/main" id="{BDE229AC-F229-44C1-A627-D11E8075AC74}"/>
              </a:ext>
            </a:extLst>
          </p:cNvPr>
          <p:cNvSpPr txBox="1"/>
          <p:nvPr/>
        </p:nvSpPr>
        <p:spPr>
          <a:xfrm>
            <a:off x="552775" y="6470838"/>
            <a:ext cx="3187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>
                <a:solidFill>
                  <a:schemeClr val="bg1"/>
                </a:solidFill>
              </a:rPr>
              <a:t>Urakoitsija Ahosen Palvelut Oy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Tekstiruutu 1">
            <a:extLst>
              <a:ext uri="{FF2B5EF4-FFF2-40B4-BE49-F238E27FC236}">
                <a16:creationId xmlns:a16="http://schemas.microsoft.com/office/drawing/2014/main" id="{BDE229AC-F229-44C1-A627-D11E8075AC74}"/>
              </a:ext>
            </a:extLst>
          </p:cNvPr>
          <p:cNvSpPr txBox="1"/>
          <p:nvPr/>
        </p:nvSpPr>
        <p:spPr>
          <a:xfrm>
            <a:off x="552775" y="6015830"/>
            <a:ext cx="30366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400"/>
              <a:t>Kuvat: Juha Vihavainen Xamk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6587749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711406" y="1849427"/>
            <a:ext cx="4899171" cy="3674378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45367" y="755936"/>
            <a:ext cx="8384471" cy="879662"/>
          </a:xfrm>
        </p:spPr>
        <p:txBody>
          <a:bodyPr>
            <a:normAutofit fontScale="90000"/>
          </a:bodyPr>
          <a:lstStyle/>
          <a:p>
            <a:r>
              <a:rPr lang="fi-FI"/>
              <a:t>Sisäpurkuvaihetta Tuukkalan kohteessa</a:t>
            </a:r>
          </a:p>
        </p:txBody>
      </p:sp>
      <p:sp>
        <p:nvSpPr>
          <p:cNvPr id="9" name="Tekstiruutu 1">
            <a:extLst>
              <a:ext uri="{FF2B5EF4-FFF2-40B4-BE49-F238E27FC236}">
                <a16:creationId xmlns:a16="http://schemas.microsoft.com/office/drawing/2014/main" id="{BDE229AC-F229-44C1-A627-D11E8075AC74}"/>
              </a:ext>
            </a:extLst>
          </p:cNvPr>
          <p:cNvSpPr txBox="1"/>
          <p:nvPr/>
        </p:nvSpPr>
        <p:spPr>
          <a:xfrm>
            <a:off x="8829838" y="1521073"/>
            <a:ext cx="2969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/>
              <a:t>Kuvat: Juha Vihavainen Xamk</a:t>
            </a:r>
            <a:endParaRPr lang="en-US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31" y="2562493"/>
            <a:ext cx="4764947" cy="3573710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8855" y="2562492"/>
            <a:ext cx="4764947" cy="3573710"/>
          </a:xfrm>
          <a:prstGeom prst="rect">
            <a:avLst/>
          </a:prstGeom>
        </p:spPr>
      </p:pic>
      <p:sp>
        <p:nvSpPr>
          <p:cNvPr id="10" name="Tekstiruutu 1">
            <a:extLst>
              <a:ext uri="{FF2B5EF4-FFF2-40B4-BE49-F238E27FC236}">
                <a16:creationId xmlns:a16="http://schemas.microsoft.com/office/drawing/2014/main" id="{BDE229AC-F229-44C1-A627-D11E8075AC74}"/>
              </a:ext>
            </a:extLst>
          </p:cNvPr>
          <p:cNvSpPr txBox="1"/>
          <p:nvPr/>
        </p:nvSpPr>
        <p:spPr>
          <a:xfrm>
            <a:off x="552775" y="6470838"/>
            <a:ext cx="3187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>
                <a:solidFill>
                  <a:schemeClr val="bg1"/>
                </a:solidFill>
              </a:rPr>
              <a:t>Urakoitsija Terra Infra Oy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Tekstiruutu 1">
            <a:extLst>
              <a:ext uri="{FF2B5EF4-FFF2-40B4-BE49-F238E27FC236}">
                <a16:creationId xmlns:a16="http://schemas.microsoft.com/office/drawing/2014/main" id="{BDE229AC-F229-44C1-A627-D11E8075AC74}"/>
              </a:ext>
            </a:extLst>
          </p:cNvPr>
          <p:cNvSpPr txBox="1"/>
          <p:nvPr/>
        </p:nvSpPr>
        <p:spPr>
          <a:xfrm>
            <a:off x="445367" y="1775879"/>
            <a:ext cx="72137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2000"/>
              <a:t>Terveys- ja ympäristövaikutusten monitorointia: hengittyvä pöly ja pölylaskeuma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19310132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InnoBroke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1_Retrospect">
  <a:themeElements>
    <a:clrScheme name="InnoBroke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3.xml><?xml version="1.0" encoding="utf-8"?>
<a:theme xmlns:a="http://schemas.openxmlformats.org/drawingml/2006/main" name="1_xamk_ppt_Final_Hd_v2">
  <a:themeElements>
    <a:clrScheme name="Mukautettu 7">
      <a:dk1>
        <a:srgbClr val="000000"/>
      </a:dk1>
      <a:lt1>
        <a:srgbClr val="FFFFFF"/>
      </a:lt1>
      <a:dk2>
        <a:srgbClr val="FBBA18"/>
      </a:dk2>
      <a:lt2>
        <a:srgbClr val="EEECE1"/>
      </a:lt2>
      <a:accent1>
        <a:srgbClr val="FDB92A"/>
      </a:accent1>
      <a:accent2>
        <a:srgbClr val="1181A9"/>
      </a:accent2>
      <a:accent3>
        <a:srgbClr val="35424A"/>
      </a:accent3>
      <a:accent4>
        <a:srgbClr val="9BA0A4"/>
      </a:accent4>
      <a:accent5>
        <a:srgbClr val="703090"/>
      </a:accent5>
      <a:accent6>
        <a:srgbClr val="ED0B6F"/>
      </a:accent6>
      <a:hlink>
        <a:srgbClr val="1181A9"/>
      </a:hlink>
      <a:folHlink>
        <a:srgbClr val="703090"/>
      </a:folHlink>
    </a:clrScheme>
    <a:fontScheme name="Office, klassinen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Retrospect">
  <a:themeElements>
    <a:clrScheme name="InnoBroke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5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b2c0ad9-6604-400a-8d85-80cac58ebbf6">
      <Terms xmlns="http://schemas.microsoft.com/office/infopath/2007/PartnerControls"/>
    </lcf76f155ced4ddcb4097134ff3c332f>
    <TaxCatchAll xmlns="0a9bfa51-83f6-4dd8-a81d-68da6398557a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761CBEDCBE06244FBC6C522297993DD2" ma:contentTypeVersion="12" ma:contentTypeDescription="Luo uusi asiakirja." ma:contentTypeScope="" ma:versionID="82f12a66bc64eef74c613128a65f16b3">
  <xsd:schema xmlns:xsd="http://www.w3.org/2001/XMLSchema" xmlns:xs="http://www.w3.org/2001/XMLSchema" xmlns:p="http://schemas.microsoft.com/office/2006/metadata/properties" xmlns:ns2="ab2c0ad9-6604-400a-8d85-80cac58ebbf6" xmlns:ns3="0a9bfa51-83f6-4dd8-a81d-68da6398557a" targetNamespace="http://schemas.microsoft.com/office/2006/metadata/properties" ma:root="true" ma:fieldsID="64ba3a05312408bb80c7fb8384e83546" ns2:_="" ns3:_="">
    <xsd:import namespace="ab2c0ad9-6604-400a-8d85-80cac58ebbf6"/>
    <xsd:import namespace="0a9bfa51-83f6-4dd8-a81d-68da6398557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2c0ad9-6604-400a-8d85-80cac58ebbf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Kuvien tunnisteet" ma:readOnly="false" ma:fieldId="{5cf76f15-5ced-4ddc-b409-7134ff3c332f}" ma:taxonomyMulti="true" ma:sspId="c8d247e1-6062-4f9c-9f90-7d264c5b3cb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9bfa51-83f6-4dd8-a81d-68da6398557a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79fb7148-af08-4af4-94ca-1bc61c5dce61}" ma:internalName="TaxCatchAll" ma:showField="CatchAllData" ma:web="0a9bfa51-83f6-4dd8-a81d-68da6398557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7089EC5-98C2-434C-86D0-4528E7F74B1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DBF7838-0096-4D28-8761-C72DDC93BBA0}">
  <ds:schemaRefs>
    <ds:schemaRef ds:uri="0a9bfa51-83f6-4dd8-a81d-68da6398557a"/>
    <ds:schemaRef ds:uri="ab2c0ad9-6604-400a-8d85-80cac58ebbf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0B9D10C9-53A0-4B79-A041-95386CEF389B}">
  <ds:schemaRefs>
    <ds:schemaRef ds:uri="0a9bfa51-83f6-4dd8-a81d-68da6398557a"/>
    <ds:schemaRef ds:uri="ab2c0ad9-6604-400a-8d85-80cac58ebbf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Application>Microsoft Office PowerPoint</Application>
  <PresentationFormat>Widescreen</PresentationFormat>
  <Slides>31</Slides>
  <Notes>1</Notes>
  <HiddenSlides>2</HiddenSlide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Retrospect</vt:lpstr>
      <vt:lpstr>1_Retrospect</vt:lpstr>
      <vt:lpstr>1_xamk_ppt_Final_Hd_v2</vt:lpstr>
      <vt:lpstr>Retrospect</vt:lpstr>
      <vt:lpstr>Rakentamisen ja purkamisen kiertotalous: CityLoops -hankkeen tuloksia </vt:lpstr>
      <vt:lpstr>Hanke pähkinänkuoressa</vt:lpstr>
      <vt:lpstr>Demonstraatio- kaupungit</vt:lpstr>
      <vt:lpstr>Rakennus- ja purkujätteet kiertoon</vt:lpstr>
      <vt:lpstr>Mikkelin demonstraatiokohteet</vt:lpstr>
      <vt:lpstr>Purkutyön ympäristö- ja terveysvaikutusten monitorointi</vt:lpstr>
      <vt:lpstr>Sisäpurkuvaihetta Pankalammen kohteessa</vt:lpstr>
      <vt:lpstr>Sisäpurkuvaihetta Pankalammen kohteessa</vt:lpstr>
      <vt:lpstr>Sisäpurkuvaihetta Tuukkalan kohteessa</vt:lpstr>
      <vt:lpstr>Ulkopurkuvaihetta Pankalammen kohteessa</vt:lpstr>
      <vt:lpstr>Ulkopurkuvaihetta Tuukkalan kohteessa</vt:lpstr>
      <vt:lpstr>Demonstraatiokohteet Tuukkala ja Pankalampi</vt:lpstr>
      <vt:lpstr>Demonstraatiokohteet Tuukkala ja Pankalampi</vt:lpstr>
      <vt:lpstr>Purkutyön ympäristö- ja terveysvaikutusten monitorointi</vt:lpstr>
      <vt:lpstr>Purkutyön ympäristö- ja terveysvaikutusten monitorointi</vt:lpstr>
      <vt:lpstr>Purkutyön ympäristö- ja terveysvaikutusten monitorointi</vt:lpstr>
      <vt:lpstr>Kierrätyksen ja uudelleenkäytön vaikutukset CO2-päästöihin</vt:lpstr>
      <vt:lpstr>Purkukartoitus ja materiaalivirtojen monitorointi 3D-mallinnustyökalulla</vt:lpstr>
      <vt:lpstr>3D-mallinnustyökalun tuloksia</vt:lpstr>
      <vt:lpstr>Purkutyömaan seuranta</vt:lpstr>
      <vt:lpstr>3D-mallinnustyökalun tuloksia</vt:lpstr>
      <vt:lpstr>Pinta-alan määritys Pix4DMapper-ohjelmistolla</vt:lpstr>
      <vt:lpstr>Tilavuuslaskenta Pix4DMapper-ohjelmistolla</vt:lpstr>
      <vt:lpstr>Tilavuuslaskenta Pix4DMapper-ohjelmistolla</vt:lpstr>
      <vt:lpstr>Tilavuuslaskenta Pix4DMapper-ohjelmistolla</vt:lpstr>
      <vt:lpstr>Demonstraatio mittaustarkkuudesta</vt:lpstr>
      <vt:lpstr>Huomioitavaa droonin hyödyntämisestä</vt:lpstr>
      <vt:lpstr>Datapankki</vt:lpstr>
      <vt:lpstr>Esimerkki datapankin käyttötapauksesta</vt:lpstr>
      <vt:lpstr>THANK YOU VERY MUCH!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Pernille Kern Kernel</dc:creator>
  <cp:revision>3</cp:revision>
  <cp:lastPrinted>2019-10-23T08:03:27Z</cp:lastPrinted>
  <dcterms:created xsi:type="dcterms:W3CDTF">2019-10-03T11:43:42Z</dcterms:created>
  <dcterms:modified xsi:type="dcterms:W3CDTF">2023-09-05T12:59:05Z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0x010100761CBEDCBE06244FBC6C522297993DD2</vt:lpwstr>
  </property>
  <property fmtid="{D5CDD505-2E9C-101B-9397-08002B2CF9AE}" pid="3" name="MediaServiceImageTags">
    <vt:lpwstr/>
  </property>
</Properties>
</file>